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7B8D0-EC15-4999-8F2A-C1D7EE32B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C93AA-B492-431D-9003-3C3032B76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008F5-2714-4159-9A0A-EEAB873A0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F2B73-31C9-449D-A25B-927D522E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D9CEC-C965-49CC-B659-BDD50C0C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48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EB956-9785-48F7-8062-FA3213882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564FB-0C2A-47C5-83BC-66E489D18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F3830-09A3-4304-AC06-693FE9A57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897F0-17D5-4741-AB9B-1690B80F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29607-3104-4F79-AA09-15FF2438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45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FF31E7-06C6-4AD8-A68B-06E2C63A4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124AB-EE2F-4205-AFDF-B529B391F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F9E12-38C3-47F8-9B2D-42ACEB68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6C281-2BB4-41B2-BA8C-AF0D84C9A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B4465-2FB9-461B-8860-A88601CCE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73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0B811-CDBA-4C03-89A2-FF3808684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BE29-DAC9-40FE-BDB1-69747B932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10ED0-B973-4FB9-A071-1FD8A2A51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63EE0-09C3-4D34-A3FD-6AA611B20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B5C3-154B-4BD8-B275-076909DA4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1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B62C0-7D74-46BF-B738-FE32882B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670DF-F340-483B-A658-44D3FA9B1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70CDC-29C4-4A38-A7FF-EFB1B84D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E9ABE-0C03-4C76-AAFC-CB86E274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AB3CE-1DDD-4F29-A9E7-C1064D8A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75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8F522-67BA-4E01-9D0C-35CBCD2A7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0D56A-2945-4F56-8672-B2618F5CD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A405B0-C466-416A-AD33-CF527056B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93438-94F3-4D2E-AA5A-12D09AC6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93BD4-C35E-40A1-BAC9-8A605FB22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C0883-AE8F-40A9-90D9-273D05E8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36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C852-2F38-4FC5-B52C-092E4921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75565-0E53-4675-AACA-0892F9F51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3C9F9-C315-4BF0-8D1D-7D8595006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12AA41-2AF6-43AC-855C-0974C5EAE6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B5AD5-B11D-4A13-8085-33F9C5072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35B0CA-FD4E-42FD-89EB-DE82BC82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D53A3-D81D-4F14-9416-80847BD6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60539-06FD-4249-AF10-FCEADC13F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68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A8EE-B944-4AC3-8C02-1B0DA660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ADB4C4-D9B0-4FF4-BCDA-E0C81A06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A1A86-3DC0-4838-9844-B3060C9A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49007-DCD5-4E86-A228-D087EF9D0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09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5B9E2-0CD7-4A63-BD52-C7294E31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B7048-71FE-4681-A6C0-6ED639EC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AF9BF-9574-4051-85F6-D5671204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2353-6848-42FF-97EB-70EAB764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6460D-F53D-48F4-8FF5-98E01B9E6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072B5-A477-45F1-AF52-8A8AF83D0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6E716-DCE3-4B83-8B07-D88DC382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FA7B0-5498-437C-AB03-54C1E6C56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66BD0-1851-4F9D-A308-B364287D6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58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34CFC-B09F-4854-B791-91ABC29F4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A5515E-D609-418C-900C-79F41D12F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430F1-9A49-4B8B-ADC1-6C748D409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C2205-3CC2-4728-A29A-8B609903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F680A-8B3A-4341-9F30-291C6FF16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C9A6B-846A-48DB-A4F5-1046F1B96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6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8B4247-D91F-4C02-9C6D-55A83E4ED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EA529E-78F7-48D4-8305-934D8C6BE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B643A-FEF4-48DB-B686-B13FFE4C4E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9C690-C30E-450D-BBA5-8DB0C87218C8}" type="datetimeFigureOut">
              <a:rPr lang="en-GB" smtClean="0"/>
              <a:t>28/12/2018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EE71A-09F2-446D-8185-CD1803D77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1415E-F106-4355-BFDF-FED9522F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5AA17-F72E-4F7B-A78C-8DB76E674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25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B1321-C5DD-463A-AC57-D29F5C5D1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Joining</a:t>
            </a:r>
            <a:endParaRPr lang="en-GB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550EC8-AD1F-428E-8933-ABD783E1592D}"/>
              </a:ext>
            </a:extLst>
          </p:cNvPr>
          <p:cNvSpPr txBox="1"/>
          <p:nvPr/>
        </p:nvSpPr>
        <p:spPr>
          <a:xfrm>
            <a:off x="2640563" y="4535651"/>
            <a:ext cx="2313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“Left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Outer”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804C95-8645-4A1A-B755-11CF84C24F57}"/>
              </a:ext>
            </a:extLst>
          </p:cNvPr>
          <p:cNvSpPr txBox="1"/>
          <p:nvPr/>
        </p:nvSpPr>
        <p:spPr>
          <a:xfrm>
            <a:off x="7623109" y="5071960"/>
            <a:ext cx="2108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“Right Anti”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7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866202-3B83-4CD3-B76B-410E489D2E41}"/>
              </a:ext>
            </a:extLst>
          </p:cNvPr>
          <p:cNvSpPr txBox="1"/>
          <p:nvPr/>
        </p:nvSpPr>
        <p:spPr>
          <a:xfrm>
            <a:off x="2164703" y="1466924"/>
            <a:ext cx="205273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Esther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Eric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Anna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Hamed</a:t>
            </a:r>
          </a:p>
          <a:p>
            <a:pPr algn="ctr">
              <a:spcBef>
                <a:spcPts val="1800"/>
              </a:spcBef>
            </a:pPr>
            <a:endParaRPr lang="en-GB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DD123-8F9F-4059-B46F-EF52A56E18F0}"/>
              </a:ext>
            </a:extLst>
          </p:cNvPr>
          <p:cNvSpPr txBox="1"/>
          <p:nvPr/>
        </p:nvSpPr>
        <p:spPr>
          <a:xfrm>
            <a:off x="7974563" y="1466923"/>
            <a:ext cx="205273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Interviewed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Jacob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Eric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Anna</a:t>
            </a:r>
          </a:p>
          <a:p>
            <a:pPr algn="ctr"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Aaron</a:t>
            </a:r>
          </a:p>
          <a:p>
            <a:pPr algn="ctr">
              <a:spcBef>
                <a:spcPts val="1800"/>
              </a:spcBef>
            </a:pPr>
            <a:endParaRPr lang="en-GB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2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16836 0.064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11" y="324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81481E-6 L -0.16836 0.0701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4" y="349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7.40741E-7 L 0.16836 0.0189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11" y="94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-0.16836 0.0189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4" y="94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16836 0.0634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4" y="317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0.16836 0.0634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11" y="3171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  <p:bldP spid="9" grpId="1" build="allAtOnce"/>
      <p:bldP spid="9" grpId="2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21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Joining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Joining</dc:title>
  <dc:creator>Henrik Persson</dc:creator>
  <cp:lastModifiedBy>Henrik Persson</cp:lastModifiedBy>
  <cp:revision>4</cp:revision>
  <dcterms:created xsi:type="dcterms:W3CDTF">2018-12-28T10:02:58Z</dcterms:created>
  <dcterms:modified xsi:type="dcterms:W3CDTF">2018-12-28T10:49:50Z</dcterms:modified>
</cp:coreProperties>
</file>