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0" r:id="rId4"/>
    <p:sldId id="261" r:id="rId5"/>
    <p:sldId id="262" r:id="rId6"/>
    <p:sldId id="263" r:id="rId7"/>
    <p:sldId id="265" r:id="rId8"/>
    <p:sldId id="264" r:id="rId9"/>
  </p:sldIdLst>
  <p:sldSz cx="12192000" cy="6858000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B0F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3" d="100"/>
          <a:sy n="63" d="100"/>
        </p:scale>
        <p:origin x="67" y="19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8CCB2015-45D8-4956-B6FB-FF87545E997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F4F5098D-3187-4702-B0F2-B6C1F5F11A1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68CCE0E3-5892-41CB-B136-C8586BA75D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197E42-A511-4DDB-AB2A-6FB22860AA9D}" type="datetimeFigureOut">
              <a:rPr lang="nb-NO" smtClean="0"/>
              <a:t>07.01.2021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1B0E2DC6-BB67-46FE-8941-CD2E9B7986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23D99C6D-0883-4342-A53C-CFA27EB39A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440825-67F8-4504-922C-FCB29BA5CB3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8861930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1546A8D2-34AF-48AD-BDDF-669DB7587F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>
            <a:extLst>
              <a:ext uri="{FF2B5EF4-FFF2-40B4-BE49-F238E27FC236}">
                <a16:creationId xmlns:a16="http://schemas.microsoft.com/office/drawing/2014/main" id="{C1CD59F1-B90F-4369-B45C-F0FC5761507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D41A9B8E-2CEF-4319-97A7-C1DAA5A60C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197E42-A511-4DDB-AB2A-6FB22860AA9D}" type="datetimeFigureOut">
              <a:rPr lang="nb-NO" smtClean="0"/>
              <a:t>07.01.2021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436A449A-EDBB-4066-B0F7-254246A213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2963BB41-9B84-442A-AF85-FC1E4D6B43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440825-67F8-4504-922C-FCB29BA5CB3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410342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>
            <a:extLst>
              <a:ext uri="{FF2B5EF4-FFF2-40B4-BE49-F238E27FC236}">
                <a16:creationId xmlns:a16="http://schemas.microsoft.com/office/drawing/2014/main" id="{8BAEFC38-EBEA-4F13-B281-DCB4EC41C0D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>
            <a:extLst>
              <a:ext uri="{FF2B5EF4-FFF2-40B4-BE49-F238E27FC236}">
                <a16:creationId xmlns:a16="http://schemas.microsoft.com/office/drawing/2014/main" id="{90D22830-A5E8-4733-BD61-87B4A27E940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33F01B4E-AB89-45CB-BE57-C21A87ACD5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197E42-A511-4DDB-AB2A-6FB22860AA9D}" type="datetimeFigureOut">
              <a:rPr lang="nb-NO" smtClean="0"/>
              <a:t>07.01.2021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65244FEE-680C-4C10-ABB2-651493F7E9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D70D9271-183D-4685-9469-FBF96AF60F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440825-67F8-4504-922C-FCB29BA5CB3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49132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91BAD181-4995-4736-AB63-1AA47D0F87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B49BE65E-FD22-4356-B182-66A353BF3A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C13308F2-C9C1-4A50-B644-27AC41E886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197E42-A511-4DDB-AB2A-6FB22860AA9D}" type="datetimeFigureOut">
              <a:rPr lang="nb-NO" smtClean="0"/>
              <a:t>07.01.2021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A56164C4-27D7-4481-AEBC-FA355CD84C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E228E884-FD00-4DBE-9FE3-C2AC96C6D2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440825-67F8-4504-922C-FCB29BA5CB3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5562369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DA00372C-F20A-4B53-A811-F2627EE772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4299C8B9-6B76-445E-B273-A587604DBB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F5BE0D4A-C4C4-4EEC-A29B-199A09DF9E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197E42-A511-4DDB-AB2A-6FB22860AA9D}" type="datetimeFigureOut">
              <a:rPr lang="nb-NO" smtClean="0"/>
              <a:t>07.01.2021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A90039D3-F95C-47E5-A59C-A70043FAD3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1E4A7422-55C1-494A-B5E2-C828927ED8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440825-67F8-4504-922C-FCB29BA5CB3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26902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9F4B0F9E-B639-4A56-AE5A-90095F076C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2F30085C-F251-46C3-9C98-06F769B543F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D6D0DD5C-9864-4BF6-A136-A89FD832814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2BE481C4-704D-4024-8180-8599C1C705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197E42-A511-4DDB-AB2A-6FB22860AA9D}" type="datetimeFigureOut">
              <a:rPr lang="nb-NO" smtClean="0"/>
              <a:t>07.01.2021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83BDFAAE-94F2-4A77-9087-F4FB66016D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493CE71A-F3B7-4675-8376-3C005146E7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440825-67F8-4504-922C-FCB29BA5CB3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1642187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54585678-215A-4C92-92EF-2ADA1B3D5F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3FA2EDAE-41E5-41E9-85A1-ED61EB9EEF5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A4E9898D-1B56-4B6A-AAFE-E0123FDC782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tekst 4">
            <a:extLst>
              <a:ext uri="{FF2B5EF4-FFF2-40B4-BE49-F238E27FC236}">
                <a16:creationId xmlns:a16="http://schemas.microsoft.com/office/drawing/2014/main" id="{0C5FE3C2-3903-4114-B27F-2174525EED7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6" name="Plassholder for innhold 5">
            <a:extLst>
              <a:ext uri="{FF2B5EF4-FFF2-40B4-BE49-F238E27FC236}">
                <a16:creationId xmlns:a16="http://schemas.microsoft.com/office/drawing/2014/main" id="{33AE0539-FA7A-4D90-B3B7-21F2E804119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7" name="Plassholder for dato 6">
            <a:extLst>
              <a:ext uri="{FF2B5EF4-FFF2-40B4-BE49-F238E27FC236}">
                <a16:creationId xmlns:a16="http://schemas.microsoft.com/office/drawing/2014/main" id="{09CA7C59-D3CD-4AB6-A388-D2E8A8762F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197E42-A511-4DDB-AB2A-6FB22860AA9D}" type="datetimeFigureOut">
              <a:rPr lang="nb-NO" smtClean="0"/>
              <a:t>07.01.2021</a:t>
            </a:fld>
            <a:endParaRPr lang="nb-NO"/>
          </a:p>
        </p:txBody>
      </p:sp>
      <p:sp>
        <p:nvSpPr>
          <p:cNvPr id="8" name="Plassholder for bunntekst 7">
            <a:extLst>
              <a:ext uri="{FF2B5EF4-FFF2-40B4-BE49-F238E27FC236}">
                <a16:creationId xmlns:a16="http://schemas.microsoft.com/office/drawing/2014/main" id="{105AD301-9FF8-4735-A47E-DEE4C52D54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>
            <a:extLst>
              <a:ext uri="{FF2B5EF4-FFF2-40B4-BE49-F238E27FC236}">
                <a16:creationId xmlns:a16="http://schemas.microsoft.com/office/drawing/2014/main" id="{64B36443-5FF3-4A08-86FF-D63B22BE70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440825-67F8-4504-922C-FCB29BA5CB3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6091413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9A00AE1A-9DCD-41F6-98C1-6F0DFF40C8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dato 2">
            <a:extLst>
              <a:ext uri="{FF2B5EF4-FFF2-40B4-BE49-F238E27FC236}">
                <a16:creationId xmlns:a16="http://schemas.microsoft.com/office/drawing/2014/main" id="{5680A613-2F2E-4683-8889-CBE079B026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197E42-A511-4DDB-AB2A-6FB22860AA9D}" type="datetimeFigureOut">
              <a:rPr lang="nb-NO" smtClean="0"/>
              <a:t>07.01.2021</a:t>
            </a:fld>
            <a:endParaRPr lang="nb-NO"/>
          </a:p>
        </p:txBody>
      </p:sp>
      <p:sp>
        <p:nvSpPr>
          <p:cNvPr id="4" name="Plassholder for bunntekst 3">
            <a:extLst>
              <a:ext uri="{FF2B5EF4-FFF2-40B4-BE49-F238E27FC236}">
                <a16:creationId xmlns:a16="http://schemas.microsoft.com/office/drawing/2014/main" id="{ABCDD4B4-A436-4B5B-A845-818589B21E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>
            <a:extLst>
              <a:ext uri="{FF2B5EF4-FFF2-40B4-BE49-F238E27FC236}">
                <a16:creationId xmlns:a16="http://schemas.microsoft.com/office/drawing/2014/main" id="{22DE12A2-08D7-4B9C-91DA-2E71D3F1E1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440825-67F8-4504-922C-FCB29BA5CB3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1791578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>
            <a:extLst>
              <a:ext uri="{FF2B5EF4-FFF2-40B4-BE49-F238E27FC236}">
                <a16:creationId xmlns:a16="http://schemas.microsoft.com/office/drawing/2014/main" id="{8DAC19D4-4FF9-41B9-BB98-B26675DAE1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197E42-A511-4DDB-AB2A-6FB22860AA9D}" type="datetimeFigureOut">
              <a:rPr lang="nb-NO" smtClean="0"/>
              <a:t>07.01.2021</a:t>
            </a:fld>
            <a:endParaRPr lang="nb-NO"/>
          </a:p>
        </p:txBody>
      </p:sp>
      <p:sp>
        <p:nvSpPr>
          <p:cNvPr id="3" name="Plassholder for bunntekst 2">
            <a:extLst>
              <a:ext uri="{FF2B5EF4-FFF2-40B4-BE49-F238E27FC236}">
                <a16:creationId xmlns:a16="http://schemas.microsoft.com/office/drawing/2014/main" id="{8180D02A-699B-48F3-B9BC-B94D0E7C25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60C01F18-FCD1-4D23-A8BB-B94BD92725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440825-67F8-4504-922C-FCB29BA5CB3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8514857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891A587B-C79C-408E-95D9-867DB91EA7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02815739-5D2D-4FDC-A8E6-AF8FD1450F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4B0DD4B7-C4DD-4C10-B5B6-E928D934FEB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8CD922B5-873C-49EF-A1E3-AD1DCCBFAA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197E42-A511-4DDB-AB2A-6FB22860AA9D}" type="datetimeFigureOut">
              <a:rPr lang="nb-NO" smtClean="0"/>
              <a:t>07.01.2021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3D23634F-493A-4F85-A481-FA6597DB5F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26F258E7-9172-4E9D-8214-23C7D43C3F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440825-67F8-4504-922C-FCB29BA5CB3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9587244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2B2865BA-81C1-4D67-A7A8-ECA3B68D59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bilde 2">
            <a:extLst>
              <a:ext uri="{FF2B5EF4-FFF2-40B4-BE49-F238E27FC236}">
                <a16:creationId xmlns:a16="http://schemas.microsoft.com/office/drawing/2014/main" id="{6FCF52FC-E8F4-4F1C-B303-81F7980E49B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5ED17A65-71A3-4427-AA48-B730DDD628E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69356FE4-6289-4547-80AB-2816205454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197E42-A511-4DDB-AB2A-6FB22860AA9D}" type="datetimeFigureOut">
              <a:rPr lang="nb-NO" smtClean="0"/>
              <a:t>07.01.2021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DEE36177-D8E2-4FC9-88D4-AACC3EDDE7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E8DC991C-BC9F-4BCB-8648-7B1E28700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440825-67F8-4504-922C-FCB29BA5CB3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5308941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>
            <a:extLst>
              <a:ext uri="{FF2B5EF4-FFF2-40B4-BE49-F238E27FC236}">
                <a16:creationId xmlns:a16="http://schemas.microsoft.com/office/drawing/2014/main" id="{A0B97A02-7F58-4392-B157-885095F2F0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880F2271-BA14-4990-9E67-1EE02E5FAA0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653CDBE2-7B13-487E-AFD6-0D48ECF962D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197E42-A511-4DDB-AB2A-6FB22860AA9D}" type="datetimeFigureOut">
              <a:rPr lang="nb-NO" smtClean="0"/>
              <a:t>07.01.2021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558C08BF-D8A2-4C43-A8F0-9AC4DAAED38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178159FA-918E-437D-BF0E-FF4F99C2BC9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440825-67F8-4504-922C-FCB29BA5CB3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500888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812A4D9C-C040-4050-BFA6-7DF4427B97C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242143"/>
            <a:ext cx="9144000" cy="2387600"/>
          </a:xfrm>
        </p:spPr>
        <p:txBody>
          <a:bodyPr/>
          <a:lstStyle/>
          <a:p>
            <a:r>
              <a:rPr lang="nb-NO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Sammenføyning</a:t>
            </a:r>
            <a:r>
              <a:rPr lang="sv-SE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 </a:t>
            </a:r>
            <a:endParaRPr lang="nb-NO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4" name="Tittel 1">
            <a:extLst>
              <a:ext uri="{FF2B5EF4-FFF2-40B4-BE49-F238E27FC236}">
                <a16:creationId xmlns:a16="http://schemas.microsoft.com/office/drawing/2014/main" id="{EEDD3353-BF7E-4183-A66F-7B01C4D7094D}"/>
              </a:ext>
            </a:extLst>
          </p:cNvPr>
          <p:cNvSpPr txBox="1">
            <a:spLocks/>
          </p:cNvSpPr>
          <p:nvPr/>
        </p:nvSpPr>
        <p:spPr>
          <a:xfrm>
            <a:off x="260555" y="3826388"/>
            <a:ext cx="6818670" cy="152072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b-NO" sz="36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"venstre ytre sammenføyning"</a:t>
            </a:r>
            <a:endParaRPr lang="nb-NO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" name="Tittel 1">
            <a:extLst>
              <a:ext uri="{FF2B5EF4-FFF2-40B4-BE49-F238E27FC236}">
                <a16:creationId xmlns:a16="http://schemas.microsoft.com/office/drawing/2014/main" id="{511AE685-AC46-4513-97AB-BA1D3D939FAA}"/>
              </a:ext>
            </a:extLst>
          </p:cNvPr>
          <p:cNvSpPr txBox="1">
            <a:spLocks/>
          </p:cNvSpPr>
          <p:nvPr/>
        </p:nvSpPr>
        <p:spPr>
          <a:xfrm>
            <a:off x="5506065" y="5188155"/>
            <a:ext cx="6818670" cy="152072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b-NO" sz="36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"</a:t>
            </a:r>
            <a:r>
              <a:rPr lang="nb-NO" sz="3600" b="1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Højre</a:t>
            </a:r>
            <a:r>
              <a:rPr lang="nb-NO" sz="36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anti sammenføyning"</a:t>
            </a:r>
            <a:endParaRPr lang="nb-NO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1139673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446895F5-059D-4976-A66B-B74F9348DB4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118049"/>
            <a:ext cx="3108649" cy="4058914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nb-NO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rPr>
              <a:t>Innkalt</a:t>
            </a:r>
            <a:endParaRPr lang="nb-NO" sz="3600" b="1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j-lt"/>
              <a:ea typeface="+mj-ea"/>
              <a:cs typeface="+mj-cs"/>
            </a:endParaRPr>
          </a:p>
          <a:p>
            <a:pPr marL="0" indent="0" algn="ctr">
              <a:lnSpc>
                <a:spcPct val="150000"/>
              </a:lnSpc>
              <a:buNone/>
            </a:pPr>
            <a:r>
              <a:rPr lang="nb-NO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rPr>
              <a:t>Sarah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nb-NO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rPr>
              <a:t>Joakim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nb-NO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rPr>
              <a:t>Erik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nb-NO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rPr>
              <a:t>Anna 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nb-NO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rPr>
              <a:t>Gunilla</a:t>
            </a:r>
            <a:endParaRPr lang="nb-NO" sz="3600" b="1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6" name="Plassholder for innhold 5">
            <a:extLst>
              <a:ext uri="{FF2B5EF4-FFF2-40B4-BE49-F238E27FC236}">
                <a16:creationId xmlns:a16="http://schemas.microsoft.com/office/drawing/2014/main" id="{39E7CC2C-04F3-4165-894D-09F85F1E393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154954" y="2118049"/>
            <a:ext cx="3198845" cy="4058914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nb-NO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rPr>
              <a:t>Intervjuet 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nb-NO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rPr>
              <a:t>Sarah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nb-NO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rPr>
              <a:t>Kalle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nb-NO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rPr>
              <a:t>Erik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nb-NO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rPr>
              <a:t>Anna 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nb-NO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rPr>
              <a:t>Anton</a:t>
            </a:r>
            <a:endParaRPr lang="nb-NO" sz="3600" b="1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441213627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446895F5-059D-4976-A66B-B74F9348DB4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118049"/>
            <a:ext cx="3108649" cy="4058914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lnSpc>
                <a:spcPct val="150000"/>
              </a:lnSpc>
              <a:buNone/>
            </a:pPr>
            <a:endParaRPr lang="nb-NO" sz="3600" b="1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j-lt"/>
              <a:ea typeface="+mj-ea"/>
              <a:cs typeface="+mj-cs"/>
            </a:endParaRPr>
          </a:p>
          <a:p>
            <a:pPr marL="0" indent="0" algn="ctr">
              <a:lnSpc>
                <a:spcPct val="150000"/>
              </a:lnSpc>
              <a:buNone/>
            </a:pPr>
            <a:endParaRPr lang="nb-NO" b="1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j-lt"/>
              <a:ea typeface="+mj-ea"/>
              <a:cs typeface="+mj-cs"/>
            </a:endParaRPr>
          </a:p>
          <a:p>
            <a:pPr marL="0" indent="0" algn="ctr">
              <a:lnSpc>
                <a:spcPct val="150000"/>
              </a:lnSpc>
              <a:buNone/>
            </a:pPr>
            <a:r>
              <a:rPr lang="nb-NO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rPr>
              <a:t>Joakim</a:t>
            </a:r>
          </a:p>
          <a:p>
            <a:pPr marL="0" indent="0" algn="ctr">
              <a:lnSpc>
                <a:spcPct val="150000"/>
              </a:lnSpc>
              <a:buNone/>
            </a:pPr>
            <a:endParaRPr lang="nb-NO" b="1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j-lt"/>
              <a:ea typeface="+mj-ea"/>
              <a:cs typeface="+mj-cs"/>
            </a:endParaRPr>
          </a:p>
          <a:p>
            <a:pPr marL="0" indent="0" algn="ctr">
              <a:lnSpc>
                <a:spcPct val="150000"/>
              </a:lnSpc>
              <a:buNone/>
            </a:pPr>
            <a:r>
              <a:rPr lang="nb-NO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rPr>
              <a:t> 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nb-NO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rPr>
              <a:t>Gunilla</a:t>
            </a:r>
            <a:endParaRPr lang="nb-NO" sz="3600" b="1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6" name="Plassholder for innhold 5">
            <a:extLst>
              <a:ext uri="{FF2B5EF4-FFF2-40B4-BE49-F238E27FC236}">
                <a16:creationId xmlns:a16="http://schemas.microsoft.com/office/drawing/2014/main" id="{39E7CC2C-04F3-4165-894D-09F85F1E393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154954" y="2118049"/>
            <a:ext cx="3198845" cy="4058914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nb-NO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rPr>
              <a:t> </a:t>
            </a:r>
          </a:p>
          <a:p>
            <a:pPr marL="0" indent="0" algn="ctr">
              <a:lnSpc>
                <a:spcPct val="150000"/>
              </a:lnSpc>
              <a:buNone/>
            </a:pPr>
            <a:endParaRPr lang="nb-NO" b="1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j-lt"/>
              <a:ea typeface="+mj-ea"/>
              <a:cs typeface="+mj-cs"/>
            </a:endParaRPr>
          </a:p>
          <a:p>
            <a:pPr marL="0" indent="0" algn="ctr">
              <a:lnSpc>
                <a:spcPct val="150000"/>
              </a:lnSpc>
              <a:buNone/>
            </a:pPr>
            <a:r>
              <a:rPr lang="nb-NO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rPr>
              <a:t>Kalle</a:t>
            </a:r>
          </a:p>
          <a:p>
            <a:pPr marL="0" indent="0" algn="ctr">
              <a:lnSpc>
                <a:spcPct val="150000"/>
              </a:lnSpc>
              <a:buNone/>
            </a:pPr>
            <a:endParaRPr lang="nb-NO" b="1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j-lt"/>
              <a:ea typeface="+mj-ea"/>
              <a:cs typeface="+mj-cs"/>
            </a:endParaRPr>
          </a:p>
          <a:p>
            <a:pPr marL="0" indent="0" algn="ctr">
              <a:lnSpc>
                <a:spcPct val="150000"/>
              </a:lnSpc>
              <a:buNone/>
            </a:pPr>
            <a:r>
              <a:rPr lang="nb-NO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rPr>
              <a:t> 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nb-NO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rPr>
              <a:t>Anton</a:t>
            </a:r>
            <a:endParaRPr lang="nb-NO" sz="3600" b="1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4" name="Plassholder for innhold 2">
            <a:extLst>
              <a:ext uri="{FF2B5EF4-FFF2-40B4-BE49-F238E27FC236}">
                <a16:creationId xmlns:a16="http://schemas.microsoft.com/office/drawing/2014/main" id="{B1AAD86C-A697-4DB7-86F5-42A1AE935E0B}"/>
              </a:ext>
            </a:extLst>
          </p:cNvPr>
          <p:cNvSpPr txBox="1">
            <a:spLocks/>
          </p:cNvSpPr>
          <p:nvPr/>
        </p:nvSpPr>
        <p:spPr>
          <a:xfrm>
            <a:off x="4420421" y="2421294"/>
            <a:ext cx="1462138" cy="2747962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50000"/>
              </a:lnSpc>
              <a:buFont typeface="Arial" panose="020B0604020202020204" pitchFamily="34" charset="0"/>
              <a:buNone/>
            </a:pPr>
            <a:endParaRPr lang="nb-NO" sz="3600" b="1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j-lt"/>
              <a:ea typeface="+mj-ea"/>
              <a:cs typeface="+mj-cs"/>
            </a:endParaRPr>
          </a:p>
          <a:p>
            <a:pPr marL="0" indent="0" algn="ctr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nb-NO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rPr>
              <a:t>Sarah</a:t>
            </a:r>
          </a:p>
          <a:p>
            <a:pPr marL="0" indent="0" algn="ctr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nb-NO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rPr>
              <a:t>Erik</a:t>
            </a:r>
          </a:p>
          <a:p>
            <a:pPr marL="0" indent="0" algn="ctr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nb-NO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rPr>
              <a:t>Anna </a:t>
            </a:r>
          </a:p>
        </p:txBody>
      </p:sp>
      <p:sp>
        <p:nvSpPr>
          <p:cNvPr id="5" name="Plassholder for innhold 5">
            <a:extLst>
              <a:ext uri="{FF2B5EF4-FFF2-40B4-BE49-F238E27FC236}">
                <a16:creationId xmlns:a16="http://schemas.microsoft.com/office/drawing/2014/main" id="{7BD3752E-D781-4527-B772-C523DED77B94}"/>
              </a:ext>
            </a:extLst>
          </p:cNvPr>
          <p:cNvSpPr txBox="1">
            <a:spLocks/>
          </p:cNvSpPr>
          <p:nvPr/>
        </p:nvSpPr>
        <p:spPr>
          <a:xfrm>
            <a:off x="5882559" y="2421294"/>
            <a:ext cx="1504562" cy="2747962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nb-NO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rPr>
              <a:t> </a:t>
            </a:r>
          </a:p>
          <a:p>
            <a:pPr marL="0" indent="0" algn="ctr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nb-NO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rPr>
              <a:t>Sarah</a:t>
            </a:r>
          </a:p>
          <a:p>
            <a:pPr marL="0" indent="0" algn="ctr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nb-NO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rPr>
              <a:t>Erik</a:t>
            </a:r>
          </a:p>
          <a:p>
            <a:pPr marL="0" indent="0" algn="ctr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nb-NO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rPr>
              <a:t>Anna </a:t>
            </a:r>
          </a:p>
        </p:txBody>
      </p:sp>
      <p:sp>
        <p:nvSpPr>
          <p:cNvPr id="7" name="TekstSylinder 6">
            <a:extLst>
              <a:ext uri="{FF2B5EF4-FFF2-40B4-BE49-F238E27FC236}">
                <a16:creationId xmlns:a16="http://schemas.microsoft.com/office/drawing/2014/main" id="{AD3319F8-EB52-4CCF-A20F-464BA135A9E8}"/>
              </a:ext>
            </a:extLst>
          </p:cNvPr>
          <p:cNvSpPr txBox="1"/>
          <p:nvPr/>
        </p:nvSpPr>
        <p:spPr>
          <a:xfrm>
            <a:off x="4791851" y="2841171"/>
            <a:ext cx="222690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b-NO" sz="1800" dirty="0">
                <a:ln w="0"/>
                <a:solidFill>
                  <a:srgbClr val="92D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Indre sammenføyning</a:t>
            </a:r>
            <a:endParaRPr lang="nb-NO" dirty="0">
              <a:solidFill>
                <a:srgbClr val="92D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7316108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446895F5-059D-4976-A66B-B74F9348DB4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118049"/>
            <a:ext cx="3108649" cy="4058914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lnSpc>
                <a:spcPct val="150000"/>
              </a:lnSpc>
              <a:buNone/>
            </a:pPr>
            <a:endParaRPr lang="nb-NO" sz="3600" b="1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j-lt"/>
              <a:ea typeface="+mj-ea"/>
              <a:cs typeface="+mj-cs"/>
            </a:endParaRPr>
          </a:p>
          <a:p>
            <a:pPr marL="0" indent="0" algn="ctr">
              <a:lnSpc>
                <a:spcPct val="150000"/>
              </a:lnSpc>
              <a:buNone/>
            </a:pPr>
            <a:endParaRPr lang="nb-NO" b="1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j-lt"/>
              <a:ea typeface="+mj-ea"/>
              <a:cs typeface="+mj-cs"/>
            </a:endParaRPr>
          </a:p>
          <a:p>
            <a:pPr marL="0" indent="0" algn="ctr">
              <a:lnSpc>
                <a:spcPct val="150000"/>
              </a:lnSpc>
              <a:buNone/>
            </a:pPr>
            <a:r>
              <a:rPr lang="nb-NO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rPr>
              <a:t>Joakim</a:t>
            </a:r>
          </a:p>
          <a:p>
            <a:pPr marL="0" indent="0" algn="ctr">
              <a:lnSpc>
                <a:spcPct val="150000"/>
              </a:lnSpc>
              <a:buNone/>
            </a:pPr>
            <a:endParaRPr lang="nb-NO" b="1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j-lt"/>
              <a:ea typeface="+mj-ea"/>
              <a:cs typeface="+mj-cs"/>
            </a:endParaRPr>
          </a:p>
          <a:p>
            <a:pPr marL="0" indent="0" algn="ctr">
              <a:lnSpc>
                <a:spcPct val="150000"/>
              </a:lnSpc>
              <a:buNone/>
            </a:pPr>
            <a:r>
              <a:rPr lang="nb-NO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rPr>
              <a:t> 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nb-NO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rPr>
              <a:t>Gunilla</a:t>
            </a:r>
            <a:endParaRPr lang="nb-NO" sz="3600" b="1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6" name="Plassholder for innhold 5">
            <a:extLst>
              <a:ext uri="{FF2B5EF4-FFF2-40B4-BE49-F238E27FC236}">
                <a16:creationId xmlns:a16="http://schemas.microsoft.com/office/drawing/2014/main" id="{39E7CC2C-04F3-4165-894D-09F85F1E393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154954" y="2118049"/>
            <a:ext cx="3198845" cy="4058914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nb-NO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rPr>
              <a:t> </a:t>
            </a:r>
          </a:p>
          <a:p>
            <a:pPr marL="0" indent="0" algn="ctr">
              <a:lnSpc>
                <a:spcPct val="150000"/>
              </a:lnSpc>
              <a:buNone/>
            </a:pPr>
            <a:endParaRPr lang="nb-NO" b="1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j-lt"/>
              <a:ea typeface="+mj-ea"/>
              <a:cs typeface="+mj-cs"/>
            </a:endParaRPr>
          </a:p>
          <a:p>
            <a:pPr marL="0" indent="0" algn="ctr">
              <a:lnSpc>
                <a:spcPct val="150000"/>
              </a:lnSpc>
              <a:buNone/>
            </a:pPr>
            <a:r>
              <a:rPr lang="nb-NO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rPr>
              <a:t>Kalle</a:t>
            </a:r>
          </a:p>
          <a:p>
            <a:pPr marL="0" indent="0" algn="ctr">
              <a:lnSpc>
                <a:spcPct val="150000"/>
              </a:lnSpc>
              <a:buNone/>
            </a:pPr>
            <a:endParaRPr lang="nb-NO" b="1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j-lt"/>
              <a:ea typeface="+mj-ea"/>
              <a:cs typeface="+mj-cs"/>
            </a:endParaRPr>
          </a:p>
          <a:p>
            <a:pPr marL="0" indent="0" algn="ctr">
              <a:lnSpc>
                <a:spcPct val="150000"/>
              </a:lnSpc>
              <a:buNone/>
            </a:pPr>
            <a:r>
              <a:rPr lang="nb-NO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rPr>
              <a:t> 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nb-NO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rPr>
              <a:t>Anton</a:t>
            </a:r>
            <a:endParaRPr lang="nb-NO" sz="3600" b="1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4" name="Plassholder for innhold 2">
            <a:extLst>
              <a:ext uri="{FF2B5EF4-FFF2-40B4-BE49-F238E27FC236}">
                <a16:creationId xmlns:a16="http://schemas.microsoft.com/office/drawing/2014/main" id="{B1AAD86C-A697-4DB7-86F5-42A1AE935E0B}"/>
              </a:ext>
            </a:extLst>
          </p:cNvPr>
          <p:cNvSpPr txBox="1">
            <a:spLocks/>
          </p:cNvSpPr>
          <p:nvPr/>
        </p:nvSpPr>
        <p:spPr>
          <a:xfrm>
            <a:off x="4420421" y="2421294"/>
            <a:ext cx="1462138" cy="2747962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50000"/>
              </a:lnSpc>
              <a:buFont typeface="Arial" panose="020B0604020202020204" pitchFamily="34" charset="0"/>
              <a:buNone/>
            </a:pPr>
            <a:endParaRPr lang="nb-NO" sz="3600" b="1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j-lt"/>
              <a:ea typeface="+mj-ea"/>
              <a:cs typeface="+mj-cs"/>
            </a:endParaRPr>
          </a:p>
          <a:p>
            <a:pPr marL="0" indent="0" algn="ctr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nb-NO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rPr>
              <a:t>Sarah</a:t>
            </a:r>
          </a:p>
          <a:p>
            <a:pPr marL="0" indent="0" algn="ctr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nb-NO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rPr>
              <a:t>Erik</a:t>
            </a:r>
          </a:p>
          <a:p>
            <a:pPr marL="0" indent="0" algn="ctr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nb-NO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rPr>
              <a:t>Anna </a:t>
            </a:r>
          </a:p>
        </p:txBody>
      </p:sp>
      <p:sp>
        <p:nvSpPr>
          <p:cNvPr id="5" name="Plassholder for innhold 5">
            <a:extLst>
              <a:ext uri="{FF2B5EF4-FFF2-40B4-BE49-F238E27FC236}">
                <a16:creationId xmlns:a16="http://schemas.microsoft.com/office/drawing/2014/main" id="{7BD3752E-D781-4527-B772-C523DED77B94}"/>
              </a:ext>
            </a:extLst>
          </p:cNvPr>
          <p:cNvSpPr txBox="1">
            <a:spLocks/>
          </p:cNvSpPr>
          <p:nvPr/>
        </p:nvSpPr>
        <p:spPr>
          <a:xfrm>
            <a:off x="5882559" y="2421294"/>
            <a:ext cx="1504562" cy="2747962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nb-NO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rPr>
              <a:t> </a:t>
            </a:r>
          </a:p>
          <a:p>
            <a:pPr marL="0" indent="0" algn="ctr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nb-NO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rPr>
              <a:t>Sarah</a:t>
            </a:r>
          </a:p>
          <a:p>
            <a:pPr marL="0" indent="0" algn="ctr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nb-NO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rPr>
              <a:t>Erik</a:t>
            </a:r>
          </a:p>
          <a:p>
            <a:pPr marL="0" indent="0" algn="ctr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nb-NO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rPr>
              <a:t>Anna </a:t>
            </a:r>
          </a:p>
        </p:txBody>
      </p:sp>
      <p:sp>
        <p:nvSpPr>
          <p:cNvPr id="7" name="TekstSylinder 6">
            <a:extLst>
              <a:ext uri="{FF2B5EF4-FFF2-40B4-BE49-F238E27FC236}">
                <a16:creationId xmlns:a16="http://schemas.microsoft.com/office/drawing/2014/main" id="{AD3319F8-EB52-4CCF-A20F-464BA135A9E8}"/>
              </a:ext>
            </a:extLst>
          </p:cNvPr>
          <p:cNvSpPr txBox="1"/>
          <p:nvPr/>
        </p:nvSpPr>
        <p:spPr>
          <a:xfrm>
            <a:off x="4791851" y="2841171"/>
            <a:ext cx="222690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b-NO" sz="1800" dirty="0">
                <a:ln w="0"/>
                <a:solidFill>
                  <a:srgbClr val="92D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Indre sammenføyning</a:t>
            </a:r>
            <a:endParaRPr lang="nb-NO" dirty="0">
              <a:solidFill>
                <a:srgbClr val="92D050"/>
              </a:solidFill>
            </a:endParaRPr>
          </a:p>
        </p:txBody>
      </p:sp>
      <p:sp>
        <p:nvSpPr>
          <p:cNvPr id="8" name="TekstSylinder 7">
            <a:extLst>
              <a:ext uri="{FF2B5EF4-FFF2-40B4-BE49-F238E27FC236}">
                <a16:creationId xmlns:a16="http://schemas.microsoft.com/office/drawing/2014/main" id="{DD301F7B-DF3C-43AB-BFA9-7A5C9E521E7D}"/>
              </a:ext>
            </a:extLst>
          </p:cNvPr>
          <p:cNvSpPr txBox="1"/>
          <p:nvPr/>
        </p:nvSpPr>
        <p:spPr>
          <a:xfrm>
            <a:off x="1589604" y="1291516"/>
            <a:ext cx="160583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nb-NO" sz="180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Venstre ytre  	 </a:t>
            </a:r>
            <a:endParaRPr lang="nb-NO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6118065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446895F5-059D-4976-A66B-B74F9348DB4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118049"/>
            <a:ext cx="3108649" cy="4058914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lnSpc>
                <a:spcPct val="150000"/>
              </a:lnSpc>
              <a:buNone/>
            </a:pPr>
            <a:endParaRPr lang="nb-NO" sz="3600" b="1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j-lt"/>
              <a:ea typeface="+mj-ea"/>
              <a:cs typeface="+mj-cs"/>
            </a:endParaRPr>
          </a:p>
          <a:p>
            <a:pPr marL="0" indent="0" algn="ctr">
              <a:lnSpc>
                <a:spcPct val="150000"/>
              </a:lnSpc>
              <a:buNone/>
            </a:pPr>
            <a:endParaRPr lang="nb-NO" b="1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j-lt"/>
              <a:ea typeface="+mj-ea"/>
              <a:cs typeface="+mj-cs"/>
            </a:endParaRPr>
          </a:p>
          <a:p>
            <a:pPr marL="0" indent="0" algn="ctr">
              <a:lnSpc>
                <a:spcPct val="150000"/>
              </a:lnSpc>
              <a:buNone/>
            </a:pPr>
            <a:r>
              <a:rPr lang="nb-NO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rPr>
              <a:t>Joakim</a:t>
            </a:r>
          </a:p>
          <a:p>
            <a:pPr marL="0" indent="0" algn="ctr">
              <a:lnSpc>
                <a:spcPct val="150000"/>
              </a:lnSpc>
              <a:buNone/>
            </a:pPr>
            <a:endParaRPr lang="nb-NO" b="1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j-lt"/>
              <a:ea typeface="+mj-ea"/>
              <a:cs typeface="+mj-cs"/>
            </a:endParaRPr>
          </a:p>
          <a:p>
            <a:pPr marL="0" indent="0" algn="ctr">
              <a:lnSpc>
                <a:spcPct val="150000"/>
              </a:lnSpc>
              <a:buNone/>
            </a:pPr>
            <a:r>
              <a:rPr lang="nb-NO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rPr>
              <a:t> 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nb-NO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rPr>
              <a:t>Gunilla</a:t>
            </a:r>
            <a:endParaRPr lang="nb-NO" sz="3600" b="1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6" name="Plassholder for innhold 5">
            <a:extLst>
              <a:ext uri="{FF2B5EF4-FFF2-40B4-BE49-F238E27FC236}">
                <a16:creationId xmlns:a16="http://schemas.microsoft.com/office/drawing/2014/main" id="{39E7CC2C-04F3-4165-894D-09F85F1E393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154954" y="2118049"/>
            <a:ext cx="3198845" cy="4058914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nb-NO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rPr>
              <a:t> </a:t>
            </a:r>
          </a:p>
          <a:p>
            <a:pPr marL="0" indent="0" algn="ctr">
              <a:lnSpc>
                <a:spcPct val="150000"/>
              </a:lnSpc>
              <a:buNone/>
            </a:pPr>
            <a:endParaRPr lang="nb-NO" b="1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j-lt"/>
              <a:ea typeface="+mj-ea"/>
              <a:cs typeface="+mj-cs"/>
            </a:endParaRPr>
          </a:p>
          <a:p>
            <a:pPr marL="0" indent="0" algn="ctr">
              <a:lnSpc>
                <a:spcPct val="150000"/>
              </a:lnSpc>
              <a:buNone/>
            </a:pPr>
            <a:r>
              <a:rPr lang="nb-NO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rPr>
              <a:t>Kalle</a:t>
            </a:r>
          </a:p>
          <a:p>
            <a:pPr marL="0" indent="0" algn="ctr">
              <a:lnSpc>
                <a:spcPct val="150000"/>
              </a:lnSpc>
              <a:buNone/>
            </a:pPr>
            <a:endParaRPr lang="nb-NO" b="1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j-lt"/>
              <a:ea typeface="+mj-ea"/>
              <a:cs typeface="+mj-cs"/>
            </a:endParaRPr>
          </a:p>
          <a:p>
            <a:pPr marL="0" indent="0" algn="ctr">
              <a:lnSpc>
                <a:spcPct val="150000"/>
              </a:lnSpc>
              <a:buNone/>
            </a:pPr>
            <a:r>
              <a:rPr lang="nb-NO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rPr>
              <a:t> 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nb-NO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rPr>
              <a:t>Anton</a:t>
            </a:r>
            <a:endParaRPr lang="nb-NO" sz="3600" b="1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4" name="Plassholder for innhold 2">
            <a:extLst>
              <a:ext uri="{FF2B5EF4-FFF2-40B4-BE49-F238E27FC236}">
                <a16:creationId xmlns:a16="http://schemas.microsoft.com/office/drawing/2014/main" id="{B1AAD86C-A697-4DB7-86F5-42A1AE935E0B}"/>
              </a:ext>
            </a:extLst>
          </p:cNvPr>
          <p:cNvSpPr txBox="1">
            <a:spLocks/>
          </p:cNvSpPr>
          <p:nvPr/>
        </p:nvSpPr>
        <p:spPr>
          <a:xfrm>
            <a:off x="4420421" y="2421294"/>
            <a:ext cx="1462138" cy="2747962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50000"/>
              </a:lnSpc>
              <a:buFont typeface="Arial" panose="020B0604020202020204" pitchFamily="34" charset="0"/>
              <a:buNone/>
            </a:pPr>
            <a:endParaRPr lang="nb-NO" sz="3600" b="1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j-lt"/>
              <a:ea typeface="+mj-ea"/>
              <a:cs typeface="+mj-cs"/>
            </a:endParaRPr>
          </a:p>
          <a:p>
            <a:pPr marL="0" indent="0" algn="ctr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nb-NO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rPr>
              <a:t>Sarah</a:t>
            </a:r>
          </a:p>
          <a:p>
            <a:pPr marL="0" indent="0" algn="ctr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nb-NO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rPr>
              <a:t>Erik</a:t>
            </a:r>
          </a:p>
          <a:p>
            <a:pPr marL="0" indent="0" algn="ctr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nb-NO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rPr>
              <a:t>Anna </a:t>
            </a:r>
          </a:p>
        </p:txBody>
      </p:sp>
      <p:sp>
        <p:nvSpPr>
          <p:cNvPr id="5" name="Plassholder for innhold 5">
            <a:extLst>
              <a:ext uri="{FF2B5EF4-FFF2-40B4-BE49-F238E27FC236}">
                <a16:creationId xmlns:a16="http://schemas.microsoft.com/office/drawing/2014/main" id="{7BD3752E-D781-4527-B772-C523DED77B94}"/>
              </a:ext>
            </a:extLst>
          </p:cNvPr>
          <p:cNvSpPr txBox="1">
            <a:spLocks/>
          </p:cNvSpPr>
          <p:nvPr/>
        </p:nvSpPr>
        <p:spPr>
          <a:xfrm>
            <a:off x="5882559" y="2421294"/>
            <a:ext cx="1504562" cy="2747962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nb-NO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rPr>
              <a:t> </a:t>
            </a:r>
          </a:p>
          <a:p>
            <a:pPr marL="0" indent="0" algn="ctr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nb-NO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rPr>
              <a:t>Sarah</a:t>
            </a:r>
          </a:p>
          <a:p>
            <a:pPr marL="0" indent="0" algn="ctr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nb-NO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rPr>
              <a:t>Erik</a:t>
            </a:r>
          </a:p>
          <a:p>
            <a:pPr marL="0" indent="0" algn="ctr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nb-NO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rPr>
              <a:t>Anna </a:t>
            </a:r>
          </a:p>
        </p:txBody>
      </p:sp>
      <p:sp>
        <p:nvSpPr>
          <p:cNvPr id="7" name="TekstSylinder 6">
            <a:extLst>
              <a:ext uri="{FF2B5EF4-FFF2-40B4-BE49-F238E27FC236}">
                <a16:creationId xmlns:a16="http://schemas.microsoft.com/office/drawing/2014/main" id="{AD3319F8-EB52-4CCF-A20F-464BA135A9E8}"/>
              </a:ext>
            </a:extLst>
          </p:cNvPr>
          <p:cNvSpPr txBox="1"/>
          <p:nvPr/>
        </p:nvSpPr>
        <p:spPr>
          <a:xfrm>
            <a:off x="4791851" y="2841171"/>
            <a:ext cx="222690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b-NO" sz="1800" dirty="0">
                <a:ln w="0"/>
                <a:solidFill>
                  <a:srgbClr val="92D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Indre sammenføyning</a:t>
            </a:r>
            <a:endParaRPr lang="nb-NO" dirty="0">
              <a:solidFill>
                <a:srgbClr val="92D050"/>
              </a:solidFill>
            </a:endParaRPr>
          </a:p>
        </p:txBody>
      </p:sp>
      <p:sp>
        <p:nvSpPr>
          <p:cNvPr id="8" name="TekstSylinder 7">
            <a:extLst>
              <a:ext uri="{FF2B5EF4-FFF2-40B4-BE49-F238E27FC236}">
                <a16:creationId xmlns:a16="http://schemas.microsoft.com/office/drawing/2014/main" id="{DD301F7B-DF3C-43AB-BFA9-7A5C9E521E7D}"/>
              </a:ext>
            </a:extLst>
          </p:cNvPr>
          <p:cNvSpPr txBox="1"/>
          <p:nvPr/>
        </p:nvSpPr>
        <p:spPr>
          <a:xfrm>
            <a:off x="1566278" y="1300175"/>
            <a:ext cx="165249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nb-NO" sz="180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Venstre ytre  	 </a:t>
            </a:r>
            <a:endParaRPr lang="nb-NO" dirty="0">
              <a:solidFill>
                <a:srgbClr val="002060"/>
              </a:solidFill>
            </a:endParaRPr>
          </a:p>
        </p:txBody>
      </p:sp>
      <p:sp>
        <p:nvSpPr>
          <p:cNvPr id="9" name="TekstSylinder 8">
            <a:extLst>
              <a:ext uri="{FF2B5EF4-FFF2-40B4-BE49-F238E27FC236}">
                <a16:creationId xmlns:a16="http://schemas.microsoft.com/office/drawing/2014/main" id="{67A45547-142D-4C67-ADE6-ECCA27B1AC66}"/>
              </a:ext>
            </a:extLst>
          </p:cNvPr>
          <p:cNvSpPr txBox="1"/>
          <p:nvPr/>
        </p:nvSpPr>
        <p:spPr>
          <a:xfrm>
            <a:off x="1514362" y="2407298"/>
            <a:ext cx="175632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nb-NO" sz="1800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Venstre anti  </a:t>
            </a:r>
            <a:r>
              <a:rPr lang="nb-NO" sz="180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	 </a:t>
            </a:r>
            <a:endParaRPr lang="nb-NO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6637024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446895F5-059D-4976-A66B-B74F9348DB4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118049"/>
            <a:ext cx="3108649" cy="4058914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lnSpc>
                <a:spcPct val="150000"/>
              </a:lnSpc>
              <a:buNone/>
            </a:pPr>
            <a:endParaRPr lang="nb-NO" sz="3600" b="1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j-lt"/>
              <a:ea typeface="+mj-ea"/>
              <a:cs typeface="+mj-cs"/>
            </a:endParaRPr>
          </a:p>
          <a:p>
            <a:pPr marL="0" indent="0" algn="ctr">
              <a:lnSpc>
                <a:spcPct val="150000"/>
              </a:lnSpc>
              <a:buNone/>
            </a:pPr>
            <a:endParaRPr lang="nb-NO" b="1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j-lt"/>
              <a:ea typeface="+mj-ea"/>
              <a:cs typeface="+mj-cs"/>
            </a:endParaRPr>
          </a:p>
          <a:p>
            <a:pPr marL="0" indent="0" algn="ctr">
              <a:lnSpc>
                <a:spcPct val="150000"/>
              </a:lnSpc>
              <a:buNone/>
            </a:pPr>
            <a:r>
              <a:rPr lang="nb-NO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rPr>
              <a:t>Joakim</a:t>
            </a:r>
          </a:p>
          <a:p>
            <a:pPr marL="0" indent="0" algn="ctr">
              <a:lnSpc>
                <a:spcPct val="150000"/>
              </a:lnSpc>
              <a:buNone/>
            </a:pPr>
            <a:endParaRPr lang="nb-NO" b="1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j-lt"/>
              <a:ea typeface="+mj-ea"/>
              <a:cs typeface="+mj-cs"/>
            </a:endParaRPr>
          </a:p>
          <a:p>
            <a:pPr marL="0" indent="0" algn="ctr">
              <a:lnSpc>
                <a:spcPct val="150000"/>
              </a:lnSpc>
              <a:buNone/>
            </a:pPr>
            <a:r>
              <a:rPr lang="nb-NO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rPr>
              <a:t> 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nb-NO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rPr>
              <a:t>Gunilla</a:t>
            </a:r>
            <a:endParaRPr lang="nb-NO" sz="3600" b="1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6" name="Plassholder for innhold 5">
            <a:extLst>
              <a:ext uri="{FF2B5EF4-FFF2-40B4-BE49-F238E27FC236}">
                <a16:creationId xmlns:a16="http://schemas.microsoft.com/office/drawing/2014/main" id="{39E7CC2C-04F3-4165-894D-09F85F1E393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154954" y="2118049"/>
            <a:ext cx="3198845" cy="4058914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nb-NO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rPr>
              <a:t> </a:t>
            </a:r>
          </a:p>
          <a:p>
            <a:pPr marL="0" indent="0" algn="ctr">
              <a:lnSpc>
                <a:spcPct val="150000"/>
              </a:lnSpc>
              <a:buNone/>
            </a:pPr>
            <a:endParaRPr lang="nb-NO" b="1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j-lt"/>
              <a:ea typeface="+mj-ea"/>
              <a:cs typeface="+mj-cs"/>
            </a:endParaRPr>
          </a:p>
          <a:p>
            <a:pPr marL="0" indent="0" algn="ctr">
              <a:lnSpc>
                <a:spcPct val="150000"/>
              </a:lnSpc>
              <a:buNone/>
            </a:pPr>
            <a:r>
              <a:rPr lang="nb-NO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rPr>
              <a:t>Kalle</a:t>
            </a:r>
          </a:p>
          <a:p>
            <a:pPr marL="0" indent="0" algn="ctr">
              <a:lnSpc>
                <a:spcPct val="150000"/>
              </a:lnSpc>
              <a:buNone/>
            </a:pPr>
            <a:endParaRPr lang="nb-NO" b="1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j-lt"/>
              <a:ea typeface="+mj-ea"/>
              <a:cs typeface="+mj-cs"/>
            </a:endParaRPr>
          </a:p>
          <a:p>
            <a:pPr marL="0" indent="0" algn="ctr">
              <a:lnSpc>
                <a:spcPct val="150000"/>
              </a:lnSpc>
              <a:buNone/>
            </a:pPr>
            <a:r>
              <a:rPr lang="nb-NO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rPr>
              <a:t> 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nb-NO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rPr>
              <a:t>Anton</a:t>
            </a:r>
            <a:endParaRPr lang="nb-NO" sz="3600" b="1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4" name="Plassholder for innhold 2">
            <a:extLst>
              <a:ext uri="{FF2B5EF4-FFF2-40B4-BE49-F238E27FC236}">
                <a16:creationId xmlns:a16="http://schemas.microsoft.com/office/drawing/2014/main" id="{B1AAD86C-A697-4DB7-86F5-42A1AE935E0B}"/>
              </a:ext>
            </a:extLst>
          </p:cNvPr>
          <p:cNvSpPr txBox="1">
            <a:spLocks/>
          </p:cNvSpPr>
          <p:nvPr/>
        </p:nvSpPr>
        <p:spPr>
          <a:xfrm>
            <a:off x="4420421" y="2421294"/>
            <a:ext cx="1462138" cy="2747962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50000"/>
              </a:lnSpc>
              <a:buFont typeface="Arial" panose="020B0604020202020204" pitchFamily="34" charset="0"/>
              <a:buNone/>
            </a:pPr>
            <a:endParaRPr lang="nb-NO" sz="3600" b="1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j-lt"/>
              <a:ea typeface="+mj-ea"/>
              <a:cs typeface="+mj-cs"/>
            </a:endParaRPr>
          </a:p>
          <a:p>
            <a:pPr marL="0" indent="0" algn="ctr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nb-NO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rPr>
              <a:t>Sarah</a:t>
            </a:r>
          </a:p>
          <a:p>
            <a:pPr marL="0" indent="0" algn="ctr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nb-NO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rPr>
              <a:t>Erik</a:t>
            </a:r>
          </a:p>
          <a:p>
            <a:pPr marL="0" indent="0" algn="ctr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nb-NO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rPr>
              <a:t>Anna </a:t>
            </a:r>
          </a:p>
        </p:txBody>
      </p:sp>
      <p:sp>
        <p:nvSpPr>
          <p:cNvPr id="5" name="Plassholder for innhold 5">
            <a:extLst>
              <a:ext uri="{FF2B5EF4-FFF2-40B4-BE49-F238E27FC236}">
                <a16:creationId xmlns:a16="http://schemas.microsoft.com/office/drawing/2014/main" id="{7BD3752E-D781-4527-B772-C523DED77B94}"/>
              </a:ext>
            </a:extLst>
          </p:cNvPr>
          <p:cNvSpPr txBox="1">
            <a:spLocks/>
          </p:cNvSpPr>
          <p:nvPr/>
        </p:nvSpPr>
        <p:spPr>
          <a:xfrm>
            <a:off x="5882559" y="2421294"/>
            <a:ext cx="1504562" cy="2747962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nb-NO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rPr>
              <a:t> </a:t>
            </a:r>
          </a:p>
          <a:p>
            <a:pPr marL="0" indent="0" algn="ctr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nb-NO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rPr>
              <a:t>Sarah</a:t>
            </a:r>
          </a:p>
          <a:p>
            <a:pPr marL="0" indent="0" algn="ctr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nb-NO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rPr>
              <a:t>Erik</a:t>
            </a:r>
          </a:p>
          <a:p>
            <a:pPr marL="0" indent="0" algn="ctr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nb-NO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rPr>
              <a:t>Anna </a:t>
            </a:r>
          </a:p>
        </p:txBody>
      </p:sp>
      <p:sp>
        <p:nvSpPr>
          <p:cNvPr id="7" name="TekstSylinder 6">
            <a:extLst>
              <a:ext uri="{FF2B5EF4-FFF2-40B4-BE49-F238E27FC236}">
                <a16:creationId xmlns:a16="http://schemas.microsoft.com/office/drawing/2014/main" id="{AD3319F8-EB52-4CCF-A20F-464BA135A9E8}"/>
              </a:ext>
            </a:extLst>
          </p:cNvPr>
          <p:cNvSpPr txBox="1"/>
          <p:nvPr/>
        </p:nvSpPr>
        <p:spPr>
          <a:xfrm>
            <a:off x="4791851" y="2841171"/>
            <a:ext cx="222690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b-NO" sz="1800" dirty="0">
                <a:ln w="0"/>
                <a:solidFill>
                  <a:srgbClr val="92D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Indre sammenføyning</a:t>
            </a:r>
            <a:endParaRPr lang="nb-NO" dirty="0">
              <a:solidFill>
                <a:srgbClr val="92D050"/>
              </a:solidFill>
            </a:endParaRPr>
          </a:p>
        </p:txBody>
      </p:sp>
      <p:sp>
        <p:nvSpPr>
          <p:cNvPr id="8" name="TekstSylinder 7">
            <a:extLst>
              <a:ext uri="{FF2B5EF4-FFF2-40B4-BE49-F238E27FC236}">
                <a16:creationId xmlns:a16="http://schemas.microsoft.com/office/drawing/2014/main" id="{DD301F7B-DF3C-43AB-BFA9-7A5C9E521E7D}"/>
              </a:ext>
            </a:extLst>
          </p:cNvPr>
          <p:cNvSpPr txBox="1"/>
          <p:nvPr/>
        </p:nvSpPr>
        <p:spPr>
          <a:xfrm>
            <a:off x="1435941" y="1291516"/>
            <a:ext cx="222690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nb-NO" sz="180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Venstre ytre  	 </a:t>
            </a:r>
            <a:endParaRPr lang="nb-NO" dirty="0">
              <a:solidFill>
                <a:srgbClr val="002060"/>
              </a:solidFill>
            </a:endParaRPr>
          </a:p>
        </p:txBody>
      </p:sp>
      <p:sp>
        <p:nvSpPr>
          <p:cNvPr id="9" name="TekstSylinder 8">
            <a:extLst>
              <a:ext uri="{FF2B5EF4-FFF2-40B4-BE49-F238E27FC236}">
                <a16:creationId xmlns:a16="http://schemas.microsoft.com/office/drawing/2014/main" id="{67A45547-142D-4C67-ADE6-ECCA27B1AC66}"/>
              </a:ext>
            </a:extLst>
          </p:cNvPr>
          <p:cNvSpPr txBox="1"/>
          <p:nvPr/>
        </p:nvSpPr>
        <p:spPr>
          <a:xfrm>
            <a:off x="1462446" y="2421294"/>
            <a:ext cx="222690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nb-NO" sz="1800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Venstre anti  </a:t>
            </a:r>
            <a:r>
              <a:rPr lang="nb-NO" sz="180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	 </a:t>
            </a:r>
            <a:endParaRPr lang="nb-NO" dirty="0">
              <a:solidFill>
                <a:srgbClr val="002060"/>
              </a:solidFill>
            </a:endParaRPr>
          </a:p>
        </p:txBody>
      </p:sp>
      <p:sp>
        <p:nvSpPr>
          <p:cNvPr id="10" name="TekstSylinder 9">
            <a:extLst>
              <a:ext uri="{FF2B5EF4-FFF2-40B4-BE49-F238E27FC236}">
                <a16:creationId xmlns:a16="http://schemas.microsoft.com/office/drawing/2014/main" id="{3A0C85F5-F6E2-4CE7-8889-7D51BA055877}"/>
              </a:ext>
            </a:extLst>
          </p:cNvPr>
          <p:cNvSpPr txBox="1"/>
          <p:nvPr/>
        </p:nvSpPr>
        <p:spPr>
          <a:xfrm>
            <a:off x="9126893" y="1291516"/>
            <a:ext cx="124874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nb-NO" sz="1800" dirty="0" err="1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Højre</a:t>
            </a:r>
            <a:r>
              <a:rPr lang="nb-NO" sz="1800" dirty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ytre  	 </a:t>
            </a:r>
            <a:endParaRPr lang="nb-NO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532245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446895F5-059D-4976-A66B-B74F9348DB4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118049"/>
            <a:ext cx="3108649" cy="4058914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lnSpc>
                <a:spcPct val="150000"/>
              </a:lnSpc>
              <a:buNone/>
            </a:pPr>
            <a:endParaRPr lang="nb-NO" sz="3600" b="1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j-lt"/>
              <a:ea typeface="+mj-ea"/>
              <a:cs typeface="+mj-cs"/>
            </a:endParaRPr>
          </a:p>
          <a:p>
            <a:pPr marL="0" indent="0" algn="ctr">
              <a:lnSpc>
                <a:spcPct val="150000"/>
              </a:lnSpc>
              <a:buNone/>
            </a:pPr>
            <a:endParaRPr lang="nb-NO" b="1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j-lt"/>
              <a:ea typeface="+mj-ea"/>
              <a:cs typeface="+mj-cs"/>
            </a:endParaRPr>
          </a:p>
          <a:p>
            <a:pPr marL="0" indent="0" algn="ctr">
              <a:lnSpc>
                <a:spcPct val="150000"/>
              </a:lnSpc>
              <a:buNone/>
            </a:pPr>
            <a:r>
              <a:rPr lang="nb-NO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rPr>
              <a:t>Joakim</a:t>
            </a:r>
          </a:p>
          <a:p>
            <a:pPr marL="0" indent="0" algn="ctr">
              <a:lnSpc>
                <a:spcPct val="150000"/>
              </a:lnSpc>
              <a:buNone/>
            </a:pPr>
            <a:endParaRPr lang="nb-NO" b="1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j-lt"/>
              <a:ea typeface="+mj-ea"/>
              <a:cs typeface="+mj-cs"/>
            </a:endParaRPr>
          </a:p>
          <a:p>
            <a:pPr marL="0" indent="0" algn="ctr">
              <a:lnSpc>
                <a:spcPct val="150000"/>
              </a:lnSpc>
              <a:buNone/>
            </a:pPr>
            <a:r>
              <a:rPr lang="nb-NO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rPr>
              <a:t> 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nb-NO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rPr>
              <a:t>Gunilla</a:t>
            </a:r>
            <a:endParaRPr lang="nb-NO" sz="3600" b="1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6" name="Plassholder for innhold 5">
            <a:extLst>
              <a:ext uri="{FF2B5EF4-FFF2-40B4-BE49-F238E27FC236}">
                <a16:creationId xmlns:a16="http://schemas.microsoft.com/office/drawing/2014/main" id="{39E7CC2C-04F3-4165-894D-09F85F1E393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154954" y="2118049"/>
            <a:ext cx="3198845" cy="4058914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nb-NO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rPr>
              <a:t> </a:t>
            </a:r>
          </a:p>
          <a:p>
            <a:pPr marL="0" indent="0" algn="ctr">
              <a:lnSpc>
                <a:spcPct val="150000"/>
              </a:lnSpc>
              <a:buNone/>
            </a:pPr>
            <a:endParaRPr lang="nb-NO" b="1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j-lt"/>
              <a:ea typeface="+mj-ea"/>
              <a:cs typeface="+mj-cs"/>
            </a:endParaRPr>
          </a:p>
          <a:p>
            <a:pPr marL="0" indent="0" algn="ctr">
              <a:lnSpc>
                <a:spcPct val="150000"/>
              </a:lnSpc>
              <a:buNone/>
            </a:pPr>
            <a:r>
              <a:rPr lang="nb-NO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rPr>
              <a:t>Kalle</a:t>
            </a:r>
          </a:p>
          <a:p>
            <a:pPr marL="0" indent="0" algn="ctr">
              <a:lnSpc>
                <a:spcPct val="150000"/>
              </a:lnSpc>
              <a:buNone/>
            </a:pPr>
            <a:endParaRPr lang="nb-NO" b="1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j-lt"/>
              <a:ea typeface="+mj-ea"/>
              <a:cs typeface="+mj-cs"/>
            </a:endParaRPr>
          </a:p>
          <a:p>
            <a:pPr marL="0" indent="0" algn="ctr">
              <a:lnSpc>
                <a:spcPct val="150000"/>
              </a:lnSpc>
              <a:buNone/>
            </a:pPr>
            <a:r>
              <a:rPr lang="nb-NO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rPr>
              <a:t> 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nb-NO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rPr>
              <a:t>Anton</a:t>
            </a:r>
            <a:endParaRPr lang="nb-NO" sz="3600" b="1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4" name="Plassholder for innhold 2">
            <a:extLst>
              <a:ext uri="{FF2B5EF4-FFF2-40B4-BE49-F238E27FC236}">
                <a16:creationId xmlns:a16="http://schemas.microsoft.com/office/drawing/2014/main" id="{B1AAD86C-A697-4DB7-86F5-42A1AE935E0B}"/>
              </a:ext>
            </a:extLst>
          </p:cNvPr>
          <p:cNvSpPr txBox="1">
            <a:spLocks/>
          </p:cNvSpPr>
          <p:nvPr/>
        </p:nvSpPr>
        <p:spPr>
          <a:xfrm>
            <a:off x="4420421" y="2421294"/>
            <a:ext cx="1462138" cy="2747962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50000"/>
              </a:lnSpc>
              <a:buFont typeface="Arial" panose="020B0604020202020204" pitchFamily="34" charset="0"/>
              <a:buNone/>
            </a:pPr>
            <a:endParaRPr lang="nb-NO" sz="3600" b="1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j-lt"/>
              <a:ea typeface="+mj-ea"/>
              <a:cs typeface="+mj-cs"/>
            </a:endParaRPr>
          </a:p>
          <a:p>
            <a:pPr marL="0" indent="0" algn="ctr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nb-NO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rPr>
              <a:t>Sarah</a:t>
            </a:r>
          </a:p>
          <a:p>
            <a:pPr marL="0" indent="0" algn="ctr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nb-NO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rPr>
              <a:t>Erik</a:t>
            </a:r>
          </a:p>
          <a:p>
            <a:pPr marL="0" indent="0" algn="ctr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nb-NO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rPr>
              <a:t>Anna </a:t>
            </a:r>
          </a:p>
        </p:txBody>
      </p:sp>
      <p:sp>
        <p:nvSpPr>
          <p:cNvPr id="5" name="Plassholder for innhold 5">
            <a:extLst>
              <a:ext uri="{FF2B5EF4-FFF2-40B4-BE49-F238E27FC236}">
                <a16:creationId xmlns:a16="http://schemas.microsoft.com/office/drawing/2014/main" id="{7BD3752E-D781-4527-B772-C523DED77B94}"/>
              </a:ext>
            </a:extLst>
          </p:cNvPr>
          <p:cNvSpPr txBox="1">
            <a:spLocks/>
          </p:cNvSpPr>
          <p:nvPr/>
        </p:nvSpPr>
        <p:spPr>
          <a:xfrm>
            <a:off x="5882559" y="2421294"/>
            <a:ext cx="1504562" cy="2747962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nb-NO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rPr>
              <a:t> </a:t>
            </a:r>
          </a:p>
          <a:p>
            <a:pPr marL="0" indent="0" algn="ctr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nb-NO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rPr>
              <a:t>Sarah</a:t>
            </a:r>
          </a:p>
          <a:p>
            <a:pPr marL="0" indent="0" algn="ctr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nb-NO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rPr>
              <a:t>Erik</a:t>
            </a:r>
          </a:p>
          <a:p>
            <a:pPr marL="0" indent="0" algn="ctr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nb-NO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rPr>
              <a:t>Anna </a:t>
            </a:r>
          </a:p>
        </p:txBody>
      </p:sp>
      <p:sp>
        <p:nvSpPr>
          <p:cNvPr id="7" name="TekstSylinder 6">
            <a:extLst>
              <a:ext uri="{FF2B5EF4-FFF2-40B4-BE49-F238E27FC236}">
                <a16:creationId xmlns:a16="http://schemas.microsoft.com/office/drawing/2014/main" id="{AD3319F8-EB52-4CCF-A20F-464BA135A9E8}"/>
              </a:ext>
            </a:extLst>
          </p:cNvPr>
          <p:cNvSpPr txBox="1"/>
          <p:nvPr/>
        </p:nvSpPr>
        <p:spPr>
          <a:xfrm>
            <a:off x="4791851" y="2841171"/>
            <a:ext cx="222690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b-NO" sz="1800" dirty="0">
                <a:ln w="0"/>
                <a:solidFill>
                  <a:srgbClr val="92D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Indre sammenføyning</a:t>
            </a:r>
            <a:endParaRPr lang="nb-NO" dirty="0">
              <a:solidFill>
                <a:srgbClr val="92D050"/>
              </a:solidFill>
            </a:endParaRPr>
          </a:p>
        </p:txBody>
      </p:sp>
      <p:sp>
        <p:nvSpPr>
          <p:cNvPr id="8" name="TekstSylinder 7">
            <a:extLst>
              <a:ext uri="{FF2B5EF4-FFF2-40B4-BE49-F238E27FC236}">
                <a16:creationId xmlns:a16="http://schemas.microsoft.com/office/drawing/2014/main" id="{DD301F7B-DF3C-43AB-BFA9-7A5C9E521E7D}"/>
              </a:ext>
            </a:extLst>
          </p:cNvPr>
          <p:cNvSpPr txBox="1"/>
          <p:nvPr/>
        </p:nvSpPr>
        <p:spPr>
          <a:xfrm>
            <a:off x="1435941" y="1291516"/>
            <a:ext cx="222690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nb-NO" sz="180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Venstre ytre  	 </a:t>
            </a:r>
            <a:endParaRPr lang="nb-NO" dirty="0">
              <a:solidFill>
                <a:srgbClr val="002060"/>
              </a:solidFill>
            </a:endParaRPr>
          </a:p>
        </p:txBody>
      </p:sp>
      <p:sp>
        <p:nvSpPr>
          <p:cNvPr id="9" name="TekstSylinder 8">
            <a:extLst>
              <a:ext uri="{FF2B5EF4-FFF2-40B4-BE49-F238E27FC236}">
                <a16:creationId xmlns:a16="http://schemas.microsoft.com/office/drawing/2014/main" id="{67A45547-142D-4C67-ADE6-ECCA27B1AC66}"/>
              </a:ext>
            </a:extLst>
          </p:cNvPr>
          <p:cNvSpPr txBox="1"/>
          <p:nvPr/>
        </p:nvSpPr>
        <p:spPr>
          <a:xfrm>
            <a:off x="1462446" y="2421294"/>
            <a:ext cx="222690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nb-NO" sz="1800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Venstre anti  </a:t>
            </a:r>
            <a:r>
              <a:rPr lang="nb-NO" sz="180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	 </a:t>
            </a:r>
            <a:endParaRPr lang="nb-NO" dirty="0">
              <a:solidFill>
                <a:srgbClr val="002060"/>
              </a:solidFill>
            </a:endParaRPr>
          </a:p>
        </p:txBody>
      </p:sp>
      <p:sp>
        <p:nvSpPr>
          <p:cNvPr id="10" name="TekstSylinder 9">
            <a:extLst>
              <a:ext uri="{FF2B5EF4-FFF2-40B4-BE49-F238E27FC236}">
                <a16:creationId xmlns:a16="http://schemas.microsoft.com/office/drawing/2014/main" id="{3A0C85F5-F6E2-4CE7-8889-7D51BA055877}"/>
              </a:ext>
            </a:extLst>
          </p:cNvPr>
          <p:cNvSpPr txBox="1"/>
          <p:nvPr/>
        </p:nvSpPr>
        <p:spPr>
          <a:xfrm>
            <a:off x="9126893" y="1291516"/>
            <a:ext cx="124874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nb-NO" sz="1800" dirty="0" err="1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Højre</a:t>
            </a:r>
            <a:r>
              <a:rPr lang="nb-NO" sz="1800" dirty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ytre  	 </a:t>
            </a:r>
            <a:endParaRPr lang="nb-NO" dirty="0">
              <a:solidFill>
                <a:srgbClr val="C00000"/>
              </a:solidFill>
            </a:endParaRPr>
          </a:p>
        </p:txBody>
      </p:sp>
      <p:sp>
        <p:nvSpPr>
          <p:cNvPr id="11" name="TekstSylinder 10">
            <a:extLst>
              <a:ext uri="{FF2B5EF4-FFF2-40B4-BE49-F238E27FC236}">
                <a16:creationId xmlns:a16="http://schemas.microsoft.com/office/drawing/2014/main" id="{0F12B5D3-C0ED-474A-960D-07E0D1FA1875}"/>
              </a:ext>
            </a:extLst>
          </p:cNvPr>
          <p:cNvSpPr txBox="1"/>
          <p:nvPr/>
        </p:nvSpPr>
        <p:spPr>
          <a:xfrm>
            <a:off x="9126893" y="2421294"/>
            <a:ext cx="124874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nb-NO" dirty="0" err="1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Højre</a:t>
            </a:r>
            <a:r>
              <a:rPr lang="sv-SE" dirty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nb-NO" dirty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anti</a:t>
            </a:r>
            <a:endParaRPr lang="nb-NO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0897032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446895F5-059D-4976-A66B-B74F9348DB4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118049"/>
            <a:ext cx="3108649" cy="4058914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lnSpc>
                <a:spcPct val="150000"/>
              </a:lnSpc>
              <a:buNone/>
            </a:pPr>
            <a:endParaRPr lang="nb-NO" sz="3600" b="1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j-lt"/>
              <a:ea typeface="+mj-ea"/>
              <a:cs typeface="+mj-cs"/>
            </a:endParaRPr>
          </a:p>
          <a:p>
            <a:pPr marL="0" indent="0" algn="ctr">
              <a:lnSpc>
                <a:spcPct val="150000"/>
              </a:lnSpc>
              <a:buNone/>
            </a:pPr>
            <a:endParaRPr lang="nb-NO" b="1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j-lt"/>
              <a:ea typeface="+mj-ea"/>
              <a:cs typeface="+mj-cs"/>
            </a:endParaRPr>
          </a:p>
          <a:p>
            <a:pPr marL="0" indent="0" algn="ctr">
              <a:lnSpc>
                <a:spcPct val="150000"/>
              </a:lnSpc>
              <a:buNone/>
            </a:pPr>
            <a:r>
              <a:rPr lang="nb-NO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rPr>
              <a:t>Joakim</a:t>
            </a:r>
          </a:p>
          <a:p>
            <a:pPr marL="0" indent="0" algn="ctr">
              <a:lnSpc>
                <a:spcPct val="150000"/>
              </a:lnSpc>
              <a:buNone/>
            </a:pPr>
            <a:endParaRPr lang="nb-NO" b="1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j-lt"/>
              <a:ea typeface="+mj-ea"/>
              <a:cs typeface="+mj-cs"/>
            </a:endParaRPr>
          </a:p>
          <a:p>
            <a:pPr marL="0" indent="0" algn="ctr">
              <a:lnSpc>
                <a:spcPct val="150000"/>
              </a:lnSpc>
              <a:buNone/>
            </a:pPr>
            <a:r>
              <a:rPr lang="nb-NO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rPr>
              <a:t> 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nb-NO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rPr>
              <a:t>Gunilla</a:t>
            </a:r>
            <a:endParaRPr lang="nb-NO" sz="3600" b="1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6" name="Plassholder for innhold 5">
            <a:extLst>
              <a:ext uri="{FF2B5EF4-FFF2-40B4-BE49-F238E27FC236}">
                <a16:creationId xmlns:a16="http://schemas.microsoft.com/office/drawing/2014/main" id="{39E7CC2C-04F3-4165-894D-09F85F1E393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154954" y="2118049"/>
            <a:ext cx="3198845" cy="4058914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nb-NO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rPr>
              <a:t> </a:t>
            </a:r>
          </a:p>
          <a:p>
            <a:pPr marL="0" indent="0" algn="ctr">
              <a:lnSpc>
                <a:spcPct val="150000"/>
              </a:lnSpc>
              <a:buNone/>
            </a:pPr>
            <a:endParaRPr lang="nb-NO" b="1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j-lt"/>
              <a:ea typeface="+mj-ea"/>
              <a:cs typeface="+mj-cs"/>
            </a:endParaRPr>
          </a:p>
          <a:p>
            <a:pPr marL="0" indent="0" algn="ctr">
              <a:lnSpc>
                <a:spcPct val="150000"/>
              </a:lnSpc>
              <a:buNone/>
            </a:pPr>
            <a:r>
              <a:rPr lang="nb-NO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rPr>
              <a:t>Kalle</a:t>
            </a:r>
          </a:p>
          <a:p>
            <a:pPr marL="0" indent="0" algn="ctr">
              <a:lnSpc>
                <a:spcPct val="150000"/>
              </a:lnSpc>
              <a:buNone/>
            </a:pPr>
            <a:endParaRPr lang="nb-NO" b="1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j-lt"/>
              <a:ea typeface="+mj-ea"/>
              <a:cs typeface="+mj-cs"/>
            </a:endParaRPr>
          </a:p>
          <a:p>
            <a:pPr marL="0" indent="0" algn="ctr">
              <a:lnSpc>
                <a:spcPct val="150000"/>
              </a:lnSpc>
              <a:buNone/>
            </a:pPr>
            <a:r>
              <a:rPr lang="nb-NO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rPr>
              <a:t> 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nb-NO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rPr>
              <a:t>Anton</a:t>
            </a:r>
            <a:endParaRPr lang="nb-NO" sz="3600" b="1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4" name="Plassholder for innhold 2">
            <a:extLst>
              <a:ext uri="{FF2B5EF4-FFF2-40B4-BE49-F238E27FC236}">
                <a16:creationId xmlns:a16="http://schemas.microsoft.com/office/drawing/2014/main" id="{B1AAD86C-A697-4DB7-86F5-42A1AE935E0B}"/>
              </a:ext>
            </a:extLst>
          </p:cNvPr>
          <p:cNvSpPr txBox="1">
            <a:spLocks/>
          </p:cNvSpPr>
          <p:nvPr/>
        </p:nvSpPr>
        <p:spPr>
          <a:xfrm>
            <a:off x="4420421" y="2421294"/>
            <a:ext cx="1462138" cy="2747962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50000"/>
              </a:lnSpc>
              <a:buFont typeface="Arial" panose="020B0604020202020204" pitchFamily="34" charset="0"/>
              <a:buNone/>
            </a:pPr>
            <a:endParaRPr lang="nb-NO" sz="3600" b="1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j-lt"/>
              <a:ea typeface="+mj-ea"/>
              <a:cs typeface="+mj-cs"/>
            </a:endParaRPr>
          </a:p>
          <a:p>
            <a:pPr marL="0" indent="0" algn="ctr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nb-NO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rPr>
              <a:t>Sarah</a:t>
            </a:r>
          </a:p>
          <a:p>
            <a:pPr marL="0" indent="0" algn="ctr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nb-NO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rPr>
              <a:t>Erik</a:t>
            </a:r>
          </a:p>
          <a:p>
            <a:pPr marL="0" indent="0" algn="ctr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nb-NO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rPr>
              <a:t>Anna </a:t>
            </a:r>
          </a:p>
        </p:txBody>
      </p:sp>
      <p:sp>
        <p:nvSpPr>
          <p:cNvPr id="5" name="Plassholder for innhold 5">
            <a:extLst>
              <a:ext uri="{FF2B5EF4-FFF2-40B4-BE49-F238E27FC236}">
                <a16:creationId xmlns:a16="http://schemas.microsoft.com/office/drawing/2014/main" id="{7BD3752E-D781-4527-B772-C523DED77B94}"/>
              </a:ext>
            </a:extLst>
          </p:cNvPr>
          <p:cNvSpPr txBox="1">
            <a:spLocks/>
          </p:cNvSpPr>
          <p:nvPr/>
        </p:nvSpPr>
        <p:spPr>
          <a:xfrm>
            <a:off x="5882559" y="2421294"/>
            <a:ext cx="1504562" cy="2747962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nb-NO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rPr>
              <a:t> </a:t>
            </a:r>
          </a:p>
          <a:p>
            <a:pPr marL="0" indent="0" algn="ctr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nb-NO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rPr>
              <a:t>Sarah</a:t>
            </a:r>
          </a:p>
          <a:p>
            <a:pPr marL="0" indent="0" algn="ctr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nb-NO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rPr>
              <a:t>Erik</a:t>
            </a:r>
          </a:p>
          <a:p>
            <a:pPr marL="0" indent="0" algn="ctr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nb-NO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rPr>
              <a:t>Anna </a:t>
            </a:r>
          </a:p>
        </p:txBody>
      </p:sp>
    </p:spTree>
    <p:extLst>
      <p:ext uri="{BB962C8B-B14F-4D97-AF65-F5344CB8AC3E}">
        <p14:creationId xmlns:p14="http://schemas.microsoft.com/office/powerpoint/2010/main" val="1622352340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50</TotalTime>
  <Words>155</Words>
  <Application>Microsoft Office PowerPoint</Application>
  <PresentationFormat>Widescreen</PresentationFormat>
  <Paragraphs>150</Paragraphs>
  <Slides>8</Slides>
  <Notes>0</Notes>
  <HiddenSlides>0</HiddenSlides>
  <MMClips>0</MMClips>
  <ScaleCrop>false</ScaleCrop>
  <HeadingPairs>
    <vt:vector size="6" baseType="variant">
      <vt:variant>
        <vt:lpstr>Brukte skrifter</vt:lpstr>
      </vt:variant>
      <vt:variant>
        <vt:i4>3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Office-tema</vt:lpstr>
      <vt:lpstr>Sammenføyning  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Richard Andersson</dc:creator>
  <cp:lastModifiedBy>Richard Andersson</cp:lastModifiedBy>
  <cp:revision>6</cp:revision>
  <dcterms:created xsi:type="dcterms:W3CDTF">2021-01-07T14:23:42Z</dcterms:created>
  <dcterms:modified xsi:type="dcterms:W3CDTF">2021-01-07T15:14:39Z</dcterms:modified>
</cp:coreProperties>
</file>