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B3589-DDA3-49C9-B6F4-8207010AE09D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587F7-0B37-4B3D-B9A5-CEE859C329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008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042-8FA9-4611-B959-A75210E37072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762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E9B4-F884-4B26-BF6F-39DE2D63AE54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525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1C6-B39C-4199-BC1D-EF9ED7EC8ABC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956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53B16-D68B-4300-BBB1-0BDFE6FF54AF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767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84EB-3255-49DF-9E1E-A6DEE53DBF02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56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3215-9793-42D6-B2BD-3F3DB4E1C91B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753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DA24-74D6-4DF9-8E46-F996ACE13DEF}" type="datetime1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48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0084-2BEE-49F3-830D-0F3D58488EB6}" type="datetime1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137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87A31-E708-4D90-B3BD-09F7AC55D733}" type="datetime1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077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795A-69AB-4144-92A5-53ECFA6954C3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310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B812-AED8-40CE-AC81-BAA6EE5D2681}" type="datetime1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534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D9D9F-6BD4-4CF9-8A31-7CDE86FECE13}" type="datetime1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3F50F-48BF-4656-8997-9F2A9039B37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484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Är bildspelet för den här presentationen inställd på ”Manuellt” eller ”Använd tidsinställningar”?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00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8588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3F50F-48BF-4656-8997-9F2A9039B37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142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Bredbild</PresentationFormat>
  <Paragraphs>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Är bildspelet för den här presentationen inställd på ”Manuellt” eller ”Använd tidsinställningar”?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Är bildspelet för den här presentationen inställd på ”Manuellt” eller ”Använd tidsinställningar”?</dc:title>
  <dc:creator>Marcus Andersson</dc:creator>
  <cp:lastModifiedBy>Marcus Andersson</cp:lastModifiedBy>
  <cp:revision>1</cp:revision>
  <dcterms:created xsi:type="dcterms:W3CDTF">2016-09-19T17:19:06Z</dcterms:created>
  <dcterms:modified xsi:type="dcterms:W3CDTF">2016-09-19T17:19:36Z</dcterms:modified>
</cp:coreProperties>
</file>