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48BE5-BD41-4726-82D4-57698794F5C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B7BB1-1B9D-47CE-84DF-A6ABD8713B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026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260A-B40F-45B6-8F80-B5521663A385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5393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EEB8-3A65-4B90-9F60-22875206E149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705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81AF-3755-4447-A662-3EF4444DB31D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5956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7B84-AC62-4C14-AA5D-1EB5E273388D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9065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4883-F98A-48FC-87E8-E101D78123B0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4860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56568-0DB7-4234-9C94-BD86DA91173A}" type="datetime1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402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8406-96C2-4A04-985F-F947D2B35D2C}" type="datetime1">
              <a:rPr lang="sv-SE" smtClean="0"/>
              <a:t>2016-09-19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302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A0DB6-66E2-40A5-AEF8-B7A51F8AFAA6}" type="datetime1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2229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FC845-3B46-4EA2-915C-711C4F73221D}" type="datetime1">
              <a:rPr lang="sv-SE" smtClean="0"/>
              <a:t>2016-09-19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0306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C8F-D262-431E-B7FC-93E8D42EE0A3}" type="datetime1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1874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52B1-CA24-4564-89A2-B14473B97D59}" type="datetime1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287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78751-5927-49B5-A270-743ED79043FE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63DFB-4F0B-4AB5-AE37-C2A5A50AE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3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1</a:t>
            </a:fld>
            <a:endParaRPr lang="sv-SE" dirty="0"/>
          </a:p>
        </p:txBody>
      </p:sp>
      <p:sp>
        <p:nvSpPr>
          <p:cNvPr id="6" name="Ellips 5"/>
          <p:cNvSpPr/>
          <p:nvPr/>
        </p:nvSpPr>
        <p:spPr>
          <a:xfrm>
            <a:off x="641023" y="1074656"/>
            <a:ext cx="1065229" cy="106522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28967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2</a:t>
            </a:fld>
            <a:endParaRPr lang="sv-SE"/>
          </a:p>
        </p:txBody>
      </p:sp>
      <p:sp>
        <p:nvSpPr>
          <p:cNvPr id="4" name="Ellips 3"/>
          <p:cNvSpPr/>
          <p:nvPr/>
        </p:nvSpPr>
        <p:spPr>
          <a:xfrm>
            <a:off x="641023" y="1074656"/>
            <a:ext cx="1065229" cy="106522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2704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3</a:t>
            </a:fld>
            <a:endParaRPr lang="sv-SE"/>
          </a:p>
        </p:txBody>
      </p:sp>
      <p:sp>
        <p:nvSpPr>
          <p:cNvPr id="4" name="Ellips 3"/>
          <p:cNvSpPr/>
          <p:nvPr/>
        </p:nvSpPr>
        <p:spPr>
          <a:xfrm>
            <a:off x="641023" y="1074656"/>
            <a:ext cx="1065229" cy="106522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90603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4</a:t>
            </a:fld>
            <a:endParaRPr lang="sv-SE"/>
          </a:p>
        </p:txBody>
      </p:sp>
      <p:sp>
        <p:nvSpPr>
          <p:cNvPr id="4" name="Ellips 3"/>
          <p:cNvSpPr/>
          <p:nvPr/>
        </p:nvSpPr>
        <p:spPr>
          <a:xfrm>
            <a:off x="641023" y="1074656"/>
            <a:ext cx="1065229" cy="106522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411720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3DFB-4F0B-4AB5-AE37-C2A5A50AEB86}" type="slidenum">
              <a:rPr lang="sv-SE" smtClean="0"/>
              <a:t>5</a:t>
            </a:fld>
            <a:endParaRPr lang="sv-SE"/>
          </a:p>
        </p:txBody>
      </p:sp>
      <p:sp>
        <p:nvSpPr>
          <p:cNvPr id="4" name="Ellips 3"/>
          <p:cNvSpPr/>
          <p:nvPr/>
        </p:nvSpPr>
        <p:spPr>
          <a:xfrm>
            <a:off x="641023" y="1074656"/>
            <a:ext cx="1065229" cy="106522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388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Bredbild</PresentationFormat>
  <Paragraphs>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Marcus Andersson</dc:creator>
  <cp:lastModifiedBy>Marcus Andersson</cp:lastModifiedBy>
  <cp:revision>1</cp:revision>
  <dcterms:created xsi:type="dcterms:W3CDTF">2016-09-19T17:01:27Z</dcterms:created>
  <dcterms:modified xsi:type="dcterms:W3CDTF">2016-09-19T17:01:38Z</dcterms:modified>
</cp:coreProperties>
</file>