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7CFF-0982-4A38-BE82-CAB8832A683F}" type="datetimeFigureOut">
              <a:rPr lang="sv-SE" smtClean="0"/>
              <a:t>2016-09-26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E242-4DFD-4A30-AE26-EB5A78FA7D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1488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7CFF-0982-4A38-BE82-CAB8832A683F}" type="datetimeFigureOut">
              <a:rPr lang="sv-SE" smtClean="0"/>
              <a:t>2016-09-26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E242-4DFD-4A30-AE26-EB5A78FA7D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7640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7CFF-0982-4A38-BE82-CAB8832A683F}" type="datetimeFigureOut">
              <a:rPr lang="sv-SE" smtClean="0"/>
              <a:t>2016-09-26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E242-4DFD-4A30-AE26-EB5A78FA7D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6753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7CFF-0982-4A38-BE82-CAB8832A683F}" type="datetimeFigureOut">
              <a:rPr lang="sv-SE" smtClean="0"/>
              <a:t>2016-09-26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E242-4DFD-4A30-AE26-EB5A78FA7D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1246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7CFF-0982-4A38-BE82-CAB8832A683F}" type="datetimeFigureOut">
              <a:rPr lang="sv-SE" smtClean="0"/>
              <a:t>2016-09-26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E242-4DFD-4A30-AE26-EB5A78FA7D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6594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7CFF-0982-4A38-BE82-CAB8832A683F}" type="datetimeFigureOut">
              <a:rPr lang="sv-SE" smtClean="0"/>
              <a:t>2016-09-26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E242-4DFD-4A30-AE26-EB5A78FA7D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8032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7CFF-0982-4A38-BE82-CAB8832A683F}" type="datetimeFigureOut">
              <a:rPr lang="sv-SE" smtClean="0"/>
              <a:t>2016-09-26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E242-4DFD-4A30-AE26-EB5A78FA7D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135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7CFF-0982-4A38-BE82-CAB8832A683F}" type="datetimeFigureOut">
              <a:rPr lang="sv-SE" smtClean="0"/>
              <a:t>2016-09-26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E242-4DFD-4A30-AE26-EB5A78FA7D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3398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7CFF-0982-4A38-BE82-CAB8832A683F}" type="datetimeFigureOut">
              <a:rPr lang="sv-SE" smtClean="0"/>
              <a:t>2016-09-26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E242-4DFD-4A30-AE26-EB5A78FA7D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851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7CFF-0982-4A38-BE82-CAB8832A683F}" type="datetimeFigureOut">
              <a:rPr lang="sv-SE" smtClean="0"/>
              <a:t>2016-09-26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E242-4DFD-4A30-AE26-EB5A78FA7D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8311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7CFF-0982-4A38-BE82-CAB8832A683F}" type="datetimeFigureOut">
              <a:rPr lang="sv-SE" smtClean="0"/>
              <a:t>2016-09-26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E242-4DFD-4A30-AE26-EB5A78FA7D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067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B7CFF-0982-4A38-BE82-CAB8832A683F}" type="datetimeFigureOut">
              <a:rPr lang="sv-SE" smtClean="0"/>
              <a:t>2016-09-26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9E242-4DFD-4A30-AE26-EB5A78FA7D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42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5"/>
          <p:cNvSpPr txBox="1">
            <a:spLocks/>
          </p:cNvSpPr>
          <p:nvPr/>
        </p:nvSpPr>
        <p:spPr>
          <a:xfrm>
            <a:off x="1895343" y="624110"/>
            <a:ext cx="8911687" cy="12808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>
                <a:solidFill>
                  <a:srgbClr val="728653"/>
                </a:solidFill>
                <a:latin typeface="Calibri" panose="020F0502020204030204"/>
              </a:rPr>
              <a:t>Konvertera nedan lista till </a:t>
            </a:r>
            <a:r>
              <a:rPr lang="sv-SE" dirty="0" err="1">
                <a:solidFill>
                  <a:srgbClr val="728653"/>
                </a:solidFill>
                <a:latin typeface="Calibri" panose="020F0502020204030204"/>
              </a:rPr>
              <a:t>SmartArt</a:t>
            </a:r>
            <a:r>
              <a:rPr lang="sv-SE" dirty="0">
                <a:solidFill>
                  <a:srgbClr val="728653"/>
                </a:solidFill>
                <a:latin typeface="Calibri" panose="020F0502020204030204"/>
              </a:rPr>
              <a:t> - Enkel Matris.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rgbClr val="7286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Vilken/vilka</a:t>
            </a:r>
            <a:r>
              <a:rPr kumimoji="0" lang="sv-SE" sz="3600" b="0" i="0" u="none" strike="noStrike" kern="1200" cap="none" spc="0" normalizeH="0" noProof="0" dirty="0">
                <a:ln>
                  <a:noFill/>
                </a:ln>
                <a:solidFill>
                  <a:srgbClr val="7286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av rubrikerna</a:t>
            </a:r>
            <a:r>
              <a:rPr lang="sv-SE" dirty="0">
                <a:solidFill>
                  <a:srgbClr val="728653"/>
                </a:solidFill>
                <a:latin typeface="Calibri" panose="020F0502020204030204"/>
              </a:rPr>
              <a:t> får inte plats? </a:t>
            </a:r>
            <a:endParaRPr kumimoji="0" lang="sv-SE" sz="3600" b="0" i="0" u="none" strike="noStrike" kern="1200" cap="none" spc="0" normalizeH="0" baseline="0" noProof="0" dirty="0">
              <a:ln>
                <a:noFill/>
              </a:ln>
              <a:solidFill>
                <a:srgbClr val="72865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tshållare för innehåll 17"/>
          <p:cNvSpPr txBox="1">
            <a:spLocks/>
          </p:cNvSpPr>
          <p:nvPr/>
        </p:nvSpPr>
        <p:spPr>
          <a:xfrm>
            <a:off x="1891630" y="2133600"/>
            <a:ext cx="8915400" cy="377762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7286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Start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7286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Fortsättning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7286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Innehåll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7286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Mer information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7286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Avslutning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rgbClr val="72865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0067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Office PowerPoint</Application>
  <PresentationFormat>Bredbild</PresentationFormat>
  <Paragraphs>7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 3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Marcus Andersson</dc:creator>
  <cp:lastModifiedBy>Marcus Andersson</cp:lastModifiedBy>
  <cp:revision>2</cp:revision>
  <dcterms:created xsi:type="dcterms:W3CDTF">2016-09-19T16:49:53Z</dcterms:created>
  <dcterms:modified xsi:type="dcterms:W3CDTF">2016-09-26T06:37:27Z</dcterms:modified>
</cp:coreProperties>
</file>