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347F3-D298-410F-A89D-7B843B20291A}" type="datetimeFigureOut">
              <a:rPr lang="sv-SE" smtClean="0"/>
              <a:t>2016-09-19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9319C-1583-4C22-AB41-A623A6105D2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86411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347F3-D298-410F-A89D-7B843B20291A}" type="datetimeFigureOut">
              <a:rPr lang="sv-SE" smtClean="0"/>
              <a:t>2016-09-19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9319C-1583-4C22-AB41-A623A6105D2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138605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347F3-D298-410F-A89D-7B843B20291A}" type="datetimeFigureOut">
              <a:rPr lang="sv-SE" smtClean="0"/>
              <a:t>2016-09-19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9319C-1583-4C22-AB41-A623A6105D2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63970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347F3-D298-410F-A89D-7B843B20291A}" type="datetimeFigureOut">
              <a:rPr lang="sv-SE" smtClean="0"/>
              <a:t>2016-09-19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9319C-1583-4C22-AB41-A623A6105D2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67177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347F3-D298-410F-A89D-7B843B20291A}" type="datetimeFigureOut">
              <a:rPr lang="sv-SE" smtClean="0"/>
              <a:t>2016-09-19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9319C-1583-4C22-AB41-A623A6105D2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038431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347F3-D298-410F-A89D-7B843B20291A}" type="datetimeFigureOut">
              <a:rPr lang="sv-SE" smtClean="0"/>
              <a:t>2016-09-19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9319C-1583-4C22-AB41-A623A6105D2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46158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347F3-D298-410F-A89D-7B843B20291A}" type="datetimeFigureOut">
              <a:rPr lang="sv-SE" smtClean="0"/>
              <a:t>2016-09-19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9319C-1583-4C22-AB41-A623A6105D2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329816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347F3-D298-410F-A89D-7B843B20291A}" type="datetimeFigureOut">
              <a:rPr lang="sv-SE" smtClean="0"/>
              <a:t>2016-09-19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9319C-1583-4C22-AB41-A623A6105D2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029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347F3-D298-410F-A89D-7B843B20291A}" type="datetimeFigureOut">
              <a:rPr lang="sv-SE" smtClean="0"/>
              <a:t>2016-09-19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9319C-1583-4C22-AB41-A623A6105D2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823998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347F3-D298-410F-A89D-7B843B20291A}" type="datetimeFigureOut">
              <a:rPr lang="sv-SE" smtClean="0"/>
              <a:t>2016-09-19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9319C-1583-4C22-AB41-A623A6105D2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0337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347F3-D298-410F-A89D-7B843B20291A}" type="datetimeFigureOut">
              <a:rPr lang="sv-SE" smtClean="0"/>
              <a:t>2016-09-19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9319C-1583-4C22-AB41-A623A6105D2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68738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E347F3-D298-410F-A89D-7B843B20291A}" type="datetimeFigureOut">
              <a:rPr lang="sv-SE" smtClean="0"/>
              <a:t>2016-09-19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E9319C-1583-4C22-AB41-A623A6105D2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71634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innehåll 1"/>
          <p:cNvSpPr txBox="1">
            <a:spLocks/>
          </p:cNvSpPr>
          <p:nvPr/>
        </p:nvSpPr>
        <p:spPr>
          <a:xfrm>
            <a:off x="2589212" y="2133600"/>
            <a:ext cx="4313864" cy="377762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dirty="0">
                <a:solidFill>
                  <a:schemeClr val="accent6">
                    <a:lumMod val="75000"/>
                  </a:schemeClr>
                </a:solidFill>
              </a:rPr>
              <a:t>Start</a:t>
            </a:r>
          </a:p>
          <a:p>
            <a:pPr marL="0" indent="0">
              <a:buNone/>
            </a:pPr>
            <a:r>
              <a:rPr lang="sv-SE" dirty="0">
                <a:solidFill>
                  <a:schemeClr val="accent6">
                    <a:lumMod val="75000"/>
                  </a:schemeClr>
                </a:solidFill>
              </a:rPr>
              <a:t>Fortsättning</a:t>
            </a:r>
          </a:p>
          <a:p>
            <a:pPr marL="457200" lvl="1" indent="0">
              <a:buNone/>
            </a:pPr>
            <a:r>
              <a:rPr lang="sv-SE" dirty="0">
                <a:solidFill>
                  <a:schemeClr val="accent6">
                    <a:lumMod val="75000"/>
                  </a:schemeClr>
                </a:solidFill>
              </a:rPr>
              <a:t>Min rubrik</a:t>
            </a:r>
          </a:p>
          <a:p>
            <a:pPr marL="0" indent="0">
              <a:buNone/>
            </a:pPr>
            <a:r>
              <a:rPr lang="sv-SE" dirty="0">
                <a:solidFill>
                  <a:schemeClr val="accent6">
                    <a:lumMod val="75000"/>
                  </a:schemeClr>
                </a:solidFill>
              </a:rPr>
              <a:t>Innehåll</a:t>
            </a:r>
          </a:p>
          <a:p>
            <a:pPr marL="0" indent="0">
              <a:buNone/>
            </a:pPr>
            <a:r>
              <a:rPr lang="sv-SE" dirty="0">
                <a:solidFill>
                  <a:schemeClr val="accent6">
                    <a:lumMod val="75000"/>
                  </a:schemeClr>
                </a:solidFill>
              </a:rPr>
              <a:t>Mer information</a:t>
            </a:r>
          </a:p>
          <a:p>
            <a:pPr marL="0" indent="0">
              <a:buNone/>
            </a:pPr>
            <a:r>
              <a:rPr lang="sv-SE" dirty="0">
                <a:solidFill>
                  <a:schemeClr val="accent6">
                    <a:lumMod val="75000"/>
                  </a:schemeClr>
                </a:solidFill>
              </a:rPr>
              <a:t>Avslutning</a:t>
            </a:r>
          </a:p>
        </p:txBody>
      </p:sp>
      <p:sp>
        <p:nvSpPr>
          <p:cNvPr id="3" name="textruta 2"/>
          <p:cNvSpPr txBox="1"/>
          <p:nvPr/>
        </p:nvSpPr>
        <p:spPr>
          <a:xfrm>
            <a:off x="1781666" y="848413"/>
            <a:ext cx="89837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/>
              <a:t>Gör en numrerad lista av rubrikerna nedanför. Vilket nummer får ”Mer information”?</a:t>
            </a:r>
          </a:p>
        </p:txBody>
      </p:sp>
    </p:spTree>
    <p:extLst>
      <p:ext uri="{BB962C8B-B14F-4D97-AF65-F5344CB8AC3E}">
        <p14:creationId xmlns:p14="http://schemas.microsoft.com/office/powerpoint/2010/main" val="27687410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</Words>
  <Application>Microsoft Office PowerPoint</Application>
  <PresentationFormat>Bredbild</PresentationFormat>
  <Paragraphs>7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Office-tema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Marcus Andersson</dc:creator>
  <cp:lastModifiedBy>Marcus Andersson</cp:lastModifiedBy>
  <cp:revision>1</cp:revision>
  <dcterms:created xsi:type="dcterms:W3CDTF">2016-09-19T14:10:23Z</dcterms:created>
  <dcterms:modified xsi:type="dcterms:W3CDTF">2016-09-19T14:10:37Z</dcterms:modified>
</cp:coreProperties>
</file>