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22C29-DD87-48E0-B6CD-26D92146421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B0B3-5A7A-4EEF-8614-F102709839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5503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22C29-DD87-48E0-B6CD-26D92146421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B0B3-5A7A-4EEF-8614-F102709839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4325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22C29-DD87-48E0-B6CD-26D92146421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B0B3-5A7A-4EEF-8614-F102709839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3189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22C29-DD87-48E0-B6CD-26D92146421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B0B3-5A7A-4EEF-8614-F102709839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9997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22C29-DD87-48E0-B6CD-26D92146421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B0B3-5A7A-4EEF-8614-F102709839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1057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22C29-DD87-48E0-B6CD-26D92146421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B0B3-5A7A-4EEF-8614-F102709839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811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22C29-DD87-48E0-B6CD-26D92146421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B0B3-5A7A-4EEF-8614-F102709839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3042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22C29-DD87-48E0-B6CD-26D92146421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B0B3-5A7A-4EEF-8614-F102709839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2079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22C29-DD87-48E0-B6CD-26D92146421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B0B3-5A7A-4EEF-8614-F102709839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925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22C29-DD87-48E0-B6CD-26D92146421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B0B3-5A7A-4EEF-8614-F102709839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4039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22C29-DD87-48E0-B6CD-26D92146421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B0B3-5A7A-4EEF-8614-F102709839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9345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22C29-DD87-48E0-B6CD-26D921464212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7B0B3-5A7A-4EEF-8614-F102709839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0236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9456846" y="574499"/>
            <a:ext cx="20504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dirty="0">
                <a:solidFill>
                  <a:schemeClr val="bg1"/>
                </a:solidFill>
              </a:rPr>
              <a:t>GÖMD TEXT</a:t>
            </a:r>
          </a:p>
        </p:txBody>
      </p:sp>
      <p:sp>
        <p:nvSpPr>
          <p:cNvPr id="2" name="Frihandsfigur: Form 1"/>
          <p:cNvSpPr/>
          <p:nvPr/>
        </p:nvSpPr>
        <p:spPr>
          <a:xfrm>
            <a:off x="805185" y="198080"/>
            <a:ext cx="10899624" cy="6393876"/>
          </a:xfrm>
          <a:custGeom>
            <a:avLst/>
            <a:gdLst/>
            <a:ahLst/>
            <a:cxnLst/>
            <a:rect l="l" t="t" r="r" b="b"/>
            <a:pathLst>
              <a:path w="10899624" h="6393876">
                <a:moveTo>
                  <a:pt x="2363342" y="4977062"/>
                </a:moveTo>
                <a:lnTo>
                  <a:pt x="2427190" y="4977062"/>
                </a:lnTo>
                <a:cubicBezTo>
                  <a:pt x="2446835" y="4977062"/>
                  <a:pt x="2462797" y="4978836"/>
                  <a:pt x="2475075" y="4982383"/>
                </a:cubicBezTo>
                <a:cubicBezTo>
                  <a:pt x="2487354" y="4985930"/>
                  <a:pt x="2497449" y="4990978"/>
                  <a:pt x="2505362" y="4997526"/>
                </a:cubicBezTo>
                <a:cubicBezTo>
                  <a:pt x="2513274" y="5004075"/>
                  <a:pt x="2519277" y="5012192"/>
                  <a:pt x="2523370" y="5021878"/>
                </a:cubicBezTo>
                <a:cubicBezTo>
                  <a:pt x="2527463" y="5031564"/>
                  <a:pt x="2529509" y="5042547"/>
                  <a:pt x="2529509" y="5054825"/>
                </a:cubicBezTo>
                <a:cubicBezTo>
                  <a:pt x="2529509" y="5066558"/>
                  <a:pt x="2527395" y="5076994"/>
                  <a:pt x="2523166" y="5086135"/>
                </a:cubicBezTo>
                <a:cubicBezTo>
                  <a:pt x="2518936" y="5095275"/>
                  <a:pt x="2513070" y="5102915"/>
                  <a:pt x="2505566" y="5109054"/>
                </a:cubicBezTo>
                <a:cubicBezTo>
                  <a:pt x="2498063" y="5115194"/>
                  <a:pt x="2489195" y="5119832"/>
                  <a:pt x="2478963" y="5122970"/>
                </a:cubicBezTo>
                <a:cubicBezTo>
                  <a:pt x="2468731" y="5126108"/>
                  <a:pt x="2456112" y="5127677"/>
                  <a:pt x="2441105" y="5127677"/>
                </a:cubicBezTo>
                <a:lnTo>
                  <a:pt x="2363342" y="5127677"/>
                </a:lnTo>
                <a:close/>
                <a:moveTo>
                  <a:pt x="2363342" y="4760964"/>
                </a:moveTo>
                <a:lnTo>
                  <a:pt x="2417776" y="4760964"/>
                </a:lnTo>
                <a:cubicBezTo>
                  <a:pt x="2434420" y="4760964"/>
                  <a:pt x="2447722" y="4762465"/>
                  <a:pt x="2457681" y="4765466"/>
                </a:cubicBezTo>
                <a:cubicBezTo>
                  <a:pt x="2467640" y="4768467"/>
                  <a:pt x="2475894" y="4772765"/>
                  <a:pt x="2482442" y="4778358"/>
                </a:cubicBezTo>
                <a:cubicBezTo>
                  <a:pt x="2488991" y="4783952"/>
                  <a:pt x="2493902" y="4790978"/>
                  <a:pt x="2497176" y="4799436"/>
                </a:cubicBezTo>
                <a:cubicBezTo>
                  <a:pt x="2500451" y="4807894"/>
                  <a:pt x="2502088" y="4817444"/>
                  <a:pt x="2502088" y="4828085"/>
                </a:cubicBezTo>
                <a:cubicBezTo>
                  <a:pt x="2502088" y="4837635"/>
                  <a:pt x="2500587" y="4846708"/>
                  <a:pt x="2497585" y="4855302"/>
                </a:cubicBezTo>
                <a:cubicBezTo>
                  <a:pt x="2494584" y="4863897"/>
                  <a:pt x="2490014" y="4871401"/>
                  <a:pt x="2483874" y="4877813"/>
                </a:cubicBezTo>
                <a:cubicBezTo>
                  <a:pt x="2477736" y="4884225"/>
                  <a:pt x="2470028" y="4889272"/>
                  <a:pt x="2460750" y="4892956"/>
                </a:cubicBezTo>
                <a:cubicBezTo>
                  <a:pt x="2451474" y="4896639"/>
                  <a:pt x="2439059" y="4898481"/>
                  <a:pt x="2423506" y="4898481"/>
                </a:cubicBezTo>
                <a:lnTo>
                  <a:pt x="2363342" y="4898481"/>
                </a:lnTo>
                <a:close/>
                <a:moveTo>
                  <a:pt x="2289673" y="4680336"/>
                </a:moveTo>
                <a:cubicBezTo>
                  <a:pt x="2280668" y="4680336"/>
                  <a:pt x="2273097" y="4682997"/>
                  <a:pt x="2266958" y="4688317"/>
                </a:cubicBezTo>
                <a:cubicBezTo>
                  <a:pt x="2260818" y="4693638"/>
                  <a:pt x="2257749" y="4702301"/>
                  <a:pt x="2257749" y="4714306"/>
                </a:cubicBezTo>
                <a:lnTo>
                  <a:pt x="2257749" y="5175971"/>
                </a:lnTo>
                <a:cubicBezTo>
                  <a:pt x="2257749" y="5187977"/>
                  <a:pt x="2260818" y="5196640"/>
                  <a:pt x="2266958" y="5201960"/>
                </a:cubicBezTo>
                <a:cubicBezTo>
                  <a:pt x="2273097" y="5207281"/>
                  <a:pt x="2280668" y="5209941"/>
                  <a:pt x="2289673" y="5209941"/>
                </a:cubicBezTo>
                <a:lnTo>
                  <a:pt x="2430464" y="5209941"/>
                </a:lnTo>
                <a:cubicBezTo>
                  <a:pt x="2451746" y="5209941"/>
                  <a:pt x="2471050" y="5208645"/>
                  <a:pt x="2488377" y="5206053"/>
                </a:cubicBezTo>
                <a:cubicBezTo>
                  <a:pt x="2505703" y="5203461"/>
                  <a:pt x="2522006" y="5199436"/>
                  <a:pt x="2537285" y="5193979"/>
                </a:cubicBezTo>
                <a:cubicBezTo>
                  <a:pt x="2552565" y="5188522"/>
                  <a:pt x="2566548" y="5181565"/>
                  <a:pt x="2579236" y="5173106"/>
                </a:cubicBezTo>
                <a:cubicBezTo>
                  <a:pt x="2591924" y="5164648"/>
                  <a:pt x="2602838" y="5154552"/>
                  <a:pt x="2611978" y="5142820"/>
                </a:cubicBezTo>
                <a:cubicBezTo>
                  <a:pt x="2621119" y="5131087"/>
                  <a:pt x="2628282" y="5117581"/>
                  <a:pt x="2633466" y="5102301"/>
                </a:cubicBezTo>
                <a:cubicBezTo>
                  <a:pt x="2638650" y="5087022"/>
                  <a:pt x="2641242" y="5069968"/>
                  <a:pt x="2641242" y="5051142"/>
                </a:cubicBezTo>
                <a:cubicBezTo>
                  <a:pt x="2641242" y="5033133"/>
                  <a:pt x="2638513" y="5016899"/>
                  <a:pt x="2633056" y="5002438"/>
                </a:cubicBezTo>
                <a:cubicBezTo>
                  <a:pt x="2627600" y="4987976"/>
                  <a:pt x="2620164" y="4975357"/>
                  <a:pt x="2610751" y="4964579"/>
                </a:cubicBezTo>
                <a:cubicBezTo>
                  <a:pt x="2601337" y="4953802"/>
                  <a:pt x="2590287" y="4945002"/>
                  <a:pt x="2577599" y="4938181"/>
                </a:cubicBezTo>
                <a:cubicBezTo>
                  <a:pt x="2564911" y="4931360"/>
                  <a:pt x="2551065" y="4926585"/>
                  <a:pt x="2536058" y="4923856"/>
                </a:cubicBezTo>
                <a:cubicBezTo>
                  <a:pt x="2547790" y="4919491"/>
                  <a:pt x="2558227" y="4913761"/>
                  <a:pt x="2567367" y="4906667"/>
                </a:cubicBezTo>
                <a:cubicBezTo>
                  <a:pt x="2576508" y="4899573"/>
                  <a:pt x="2584216" y="4891387"/>
                  <a:pt x="2590491" y="4882110"/>
                </a:cubicBezTo>
                <a:cubicBezTo>
                  <a:pt x="2596767" y="4872833"/>
                  <a:pt x="2601542" y="4862533"/>
                  <a:pt x="2604816" y="4851210"/>
                </a:cubicBezTo>
                <a:cubicBezTo>
                  <a:pt x="2608090" y="4839886"/>
                  <a:pt x="2609727" y="4827813"/>
                  <a:pt x="2609727" y="4814989"/>
                </a:cubicBezTo>
                <a:cubicBezTo>
                  <a:pt x="2609727" y="4792069"/>
                  <a:pt x="2605634" y="4772151"/>
                  <a:pt x="2597449" y="4755234"/>
                </a:cubicBezTo>
                <a:cubicBezTo>
                  <a:pt x="2589263" y="4738317"/>
                  <a:pt x="2577463" y="4724334"/>
                  <a:pt x="2562047" y="4713283"/>
                </a:cubicBezTo>
                <a:cubicBezTo>
                  <a:pt x="2546630" y="4702233"/>
                  <a:pt x="2527667" y="4693979"/>
                  <a:pt x="2505157" y="4688522"/>
                </a:cubicBezTo>
                <a:cubicBezTo>
                  <a:pt x="2482647" y="4683065"/>
                  <a:pt x="2455157" y="4680336"/>
                  <a:pt x="2422688" y="4680336"/>
                </a:cubicBezTo>
                <a:close/>
                <a:moveTo>
                  <a:pt x="8294726" y="4490863"/>
                </a:moveTo>
                <a:lnTo>
                  <a:pt x="8349160" y="4490863"/>
                </a:lnTo>
                <a:cubicBezTo>
                  <a:pt x="8382175" y="4490863"/>
                  <a:pt x="8408846" y="4495297"/>
                  <a:pt x="8429173" y="4504165"/>
                </a:cubicBezTo>
                <a:cubicBezTo>
                  <a:pt x="8449501" y="4513033"/>
                  <a:pt x="8466145" y="4525379"/>
                  <a:pt x="8479105" y="4541205"/>
                </a:cubicBezTo>
                <a:cubicBezTo>
                  <a:pt x="8492066" y="4557030"/>
                  <a:pt x="8501479" y="4575720"/>
                  <a:pt x="8507345" y="4597276"/>
                </a:cubicBezTo>
                <a:cubicBezTo>
                  <a:pt x="8513212" y="4618831"/>
                  <a:pt x="8516145" y="4642160"/>
                  <a:pt x="8516145" y="4667262"/>
                </a:cubicBezTo>
                <a:cubicBezTo>
                  <a:pt x="8516145" y="4697821"/>
                  <a:pt x="8512802" y="4724561"/>
                  <a:pt x="8506117" y="4747480"/>
                </a:cubicBezTo>
                <a:cubicBezTo>
                  <a:pt x="8499433" y="4770400"/>
                  <a:pt x="8489337" y="4789568"/>
                  <a:pt x="8475831" y="4804984"/>
                </a:cubicBezTo>
                <a:cubicBezTo>
                  <a:pt x="8462325" y="4820400"/>
                  <a:pt x="8445476" y="4831928"/>
                  <a:pt x="8425285" y="4839568"/>
                </a:cubicBezTo>
                <a:cubicBezTo>
                  <a:pt x="8405094" y="4847208"/>
                  <a:pt x="8380265" y="4851028"/>
                  <a:pt x="8350797" y="4851028"/>
                </a:cubicBezTo>
                <a:lnTo>
                  <a:pt x="8294726" y="4851028"/>
                </a:lnTo>
                <a:close/>
                <a:moveTo>
                  <a:pt x="8219419" y="4406552"/>
                </a:moveTo>
                <a:cubicBezTo>
                  <a:pt x="8210415" y="4406552"/>
                  <a:pt x="8202843" y="4409213"/>
                  <a:pt x="8196704" y="4414533"/>
                </a:cubicBezTo>
                <a:cubicBezTo>
                  <a:pt x="8190565" y="4419854"/>
                  <a:pt x="8187495" y="4428517"/>
                  <a:pt x="8187495" y="4440522"/>
                </a:cubicBezTo>
                <a:lnTo>
                  <a:pt x="8187495" y="4902187"/>
                </a:lnTo>
                <a:cubicBezTo>
                  <a:pt x="8187495" y="4914193"/>
                  <a:pt x="8190565" y="4922856"/>
                  <a:pt x="8196704" y="4928176"/>
                </a:cubicBezTo>
                <a:cubicBezTo>
                  <a:pt x="8202843" y="4933497"/>
                  <a:pt x="8210415" y="4936157"/>
                  <a:pt x="8219419" y="4936157"/>
                </a:cubicBezTo>
                <a:lnTo>
                  <a:pt x="8345885" y="4936157"/>
                </a:lnTo>
                <a:cubicBezTo>
                  <a:pt x="8392816" y="4936157"/>
                  <a:pt x="8433266" y="4931041"/>
                  <a:pt x="8467236" y="4920809"/>
                </a:cubicBezTo>
                <a:cubicBezTo>
                  <a:pt x="8501206" y="4910577"/>
                  <a:pt x="8530060" y="4894547"/>
                  <a:pt x="8553798" y="4872719"/>
                </a:cubicBezTo>
                <a:cubicBezTo>
                  <a:pt x="8577536" y="4850891"/>
                  <a:pt x="8595749" y="4822719"/>
                  <a:pt x="8608437" y="4788203"/>
                </a:cubicBezTo>
                <a:cubicBezTo>
                  <a:pt x="8621124" y="4753688"/>
                  <a:pt x="8627468" y="4712146"/>
                  <a:pt x="8627468" y="4663579"/>
                </a:cubicBezTo>
                <a:cubicBezTo>
                  <a:pt x="8627468" y="4621559"/>
                  <a:pt x="8621602" y="4584588"/>
                  <a:pt x="8609869" y="4552664"/>
                </a:cubicBezTo>
                <a:cubicBezTo>
                  <a:pt x="8598137" y="4520741"/>
                  <a:pt x="8581015" y="4493933"/>
                  <a:pt x="8558505" y="4472241"/>
                </a:cubicBezTo>
                <a:cubicBezTo>
                  <a:pt x="8535995" y="4450550"/>
                  <a:pt x="8508300" y="4434179"/>
                  <a:pt x="8475422" y="4423128"/>
                </a:cubicBezTo>
                <a:cubicBezTo>
                  <a:pt x="8442543" y="4412078"/>
                  <a:pt x="8402502" y="4406552"/>
                  <a:pt x="8355299" y="4406552"/>
                </a:cubicBezTo>
                <a:close/>
                <a:moveTo>
                  <a:pt x="7888570" y="4223331"/>
                </a:moveTo>
                <a:lnTo>
                  <a:pt x="10537859" y="4223331"/>
                </a:lnTo>
                <a:lnTo>
                  <a:pt x="10899624" y="4585096"/>
                </a:lnTo>
                <a:lnTo>
                  <a:pt x="10899624" y="6393876"/>
                </a:lnTo>
                <a:lnTo>
                  <a:pt x="8250335" y="6393876"/>
                </a:lnTo>
                <a:lnTo>
                  <a:pt x="7888570" y="6032111"/>
                </a:lnTo>
                <a:close/>
                <a:moveTo>
                  <a:pt x="0" y="4223331"/>
                </a:moveTo>
                <a:lnTo>
                  <a:pt x="2649289" y="4223331"/>
                </a:lnTo>
                <a:lnTo>
                  <a:pt x="3011054" y="4585096"/>
                </a:lnTo>
                <a:lnTo>
                  <a:pt x="3011054" y="6393876"/>
                </a:lnTo>
                <a:lnTo>
                  <a:pt x="361765" y="6393876"/>
                </a:lnTo>
                <a:lnTo>
                  <a:pt x="0" y="6032111"/>
                </a:lnTo>
                <a:close/>
                <a:moveTo>
                  <a:pt x="2448064" y="484524"/>
                </a:moveTo>
                <a:lnTo>
                  <a:pt x="2448473" y="484524"/>
                </a:lnTo>
                <a:lnTo>
                  <a:pt x="2523371" y="709627"/>
                </a:lnTo>
                <a:lnTo>
                  <a:pt x="2373166" y="709627"/>
                </a:lnTo>
                <a:close/>
                <a:moveTo>
                  <a:pt x="2449701" y="380977"/>
                </a:moveTo>
                <a:cubicBezTo>
                  <a:pt x="2435786" y="380977"/>
                  <a:pt x="2424599" y="381182"/>
                  <a:pt x="2416140" y="381591"/>
                </a:cubicBezTo>
                <a:cubicBezTo>
                  <a:pt x="2407682" y="382000"/>
                  <a:pt x="2401065" y="382955"/>
                  <a:pt x="2396290" y="384456"/>
                </a:cubicBezTo>
                <a:cubicBezTo>
                  <a:pt x="2391515" y="385956"/>
                  <a:pt x="2388037" y="388139"/>
                  <a:pt x="2385854" y="391004"/>
                </a:cubicBezTo>
                <a:cubicBezTo>
                  <a:pt x="2383671" y="393869"/>
                  <a:pt x="2381761" y="397621"/>
                  <a:pt x="2380124" y="402259"/>
                </a:cubicBezTo>
                <a:lnTo>
                  <a:pt x="2216822" y="872110"/>
                </a:lnTo>
                <a:cubicBezTo>
                  <a:pt x="2213548" y="881660"/>
                  <a:pt x="2211502" y="889300"/>
                  <a:pt x="2210683" y="895029"/>
                </a:cubicBezTo>
                <a:cubicBezTo>
                  <a:pt x="2209865" y="900759"/>
                  <a:pt x="2210820" y="905193"/>
                  <a:pt x="2213548" y="908331"/>
                </a:cubicBezTo>
                <a:cubicBezTo>
                  <a:pt x="2216277" y="911469"/>
                  <a:pt x="2221188" y="913447"/>
                  <a:pt x="2228282" y="914266"/>
                </a:cubicBezTo>
                <a:cubicBezTo>
                  <a:pt x="2235376" y="915084"/>
                  <a:pt x="2245199" y="915493"/>
                  <a:pt x="2257750" y="915493"/>
                </a:cubicBezTo>
                <a:cubicBezTo>
                  <a:pt x="2269482" y="915493"/>
                  <a:pt x="2278964" y="915220"/>
                  <a:pt x="2286195" y="914675"/>
                </a:cubicBezTo>
                <a:cubicBezTo>
                  <a:pt x="2293425" y="914129"/>
                  <a:pt x="2299019" y="913106"/>
                  <a:pt x="2302975" y="911605"/>
                </a:cubicBezTo>
                <a:cubicBezTo>
                  <a:pt x="2306931" y="910105"/>
                  <a:pt x="2309796" y="908058"/>
                  <a:pt x="2311570" y="905466"/>
                </a:cubicBezTo>
                <a:cubicBezTo>
                  <a:pt x="2313343" y="902874"/>
                  <a:pt x="2314776" y="899668"/>
                  <a:pt x="2315867" y="895848"/>
                </a:cubicBezTo>
                <a:lnTo>
                  <a:pt x="2349428" y="792301"/>
                </a:lnTo>
                <a:lnTo>
                  <a:pt x="2548337" y="792301"/>
                </a:lnTo>
                <a:lnTo>
                  <a:pt x="2583944" y="898713"/>
                </a:lnTo>
                <a:cubicBezTo>
                  <a:pt x="2585036" y="902260"/>
                  <a:pt x="2586400" y="905125"/>
                  <a:pt x="2588037" y="907308"/>
                </a:cubicBezTo>
                <a:cubicBezTo>
                  <a:pt x="2589674" y="909491"/>
                  <a:pt x="2592539" y="911196"/>
                  <a:pt x="2596632" y="912424"/>
                </a:cubicBezTo>
                <a:cubicBezTo>
                  <a:pt x="2600725" y="913652"/>
                  <a:pt x="2606659" y="914470"/>
                  <a:pt x="2614435" y="914880"/>
                </a:cubicBezTo>
                <a:cubicBezTo>
                  <a:pt x="2622211" y="915289"/>
                  <a:pt x="2633057" y="915493"/>
                  <a:pt x="2646973" y="915493"/>
                </a:cubicBezTo>
                <a:cubicBezTo>
                  <a:pt x="2660342" y="915493"/>
                  <a:pt x="2670847" y="915152"/>
                  <a:pt x="2678487" y="914470"/>
                </a:cubicBezTo>
                <a:cubicBezTo>
                  <a:pt x="2686127" y="913788"/>
                  <a:pt x="2691447" y="912015"/>
                  <a:pt x="2694449" y="909150"/>
                </a:cubicBezTo>
                <a:cubicBezTo>
                  <a:pt x="2697450" y="906285"/>
                  <a:pt x="2698542" y="901987"/>
                  <a:pt x="2697723" y="896257"/>
                </a:cubicBezTo>
                <a:cubicBezTo>
                  <a:pt x="2696905" y="890527"/>
                  <a:pt x="2694858" y="882751"/>
                  <a:pt x="2691584" y="872929"/>
                </a:cubicBezTo>
                <a:lnTo>
                  <a:pt x="2527873" y="403487"/>
                </a:lnTo>
                <a:cubicBezTo>
                  <a:pt x="2526236" y="398303"/>
                  <a:pt x="2524258" y="394210"/>
                  <a:pt x="2521938" y="391209"/>
                </a:cubicBezTo>
                <a:cubicBezTo>
                  <a:pt x="2519619" y="388208"/>
                  <a:pt x="2515799" y="385956"/>
                  <a:pt x="2510479" y="384456"/>
                </a:cubicBezTo>
                <a:cubicBezTo>
                  <a:pt x="2505158" y="382955"/>
                  <a:pt x="2497723" y="382000"/>
                  <a:pt x="2488173" y="381591"/>
                </a:cubicBezTo>
                <a:cubicBezTo>
                  <a:pt x="2478623" y="381182"/>
                  <a:pt x="2465799" y="380977"/>
                  <a:pt x="2449701" y="380977"/>
                </a:cubicBezTo>
                <a:close/>
                <a:moveTo>
                  <a:pt x="8333795" y="265846"/>
                </a:moveTo>
                <a:cubicBezTo>
                  <a:pt x="8297506" y="265846"/>
                  <a:pt x="8264286" y="271986"/>
                  <a:pt x="8234136" y="284264"/>
                </a:cubicBezTo>
                <a:cubicBezTo>
                  <a:pt x="8203986" y="296542"/>
                  <a:pt x="8178134" y="314550"/>
                  <a:pt x="8156578" y="338288"/>
                </a:cubicBezTo>
                <a:cubicBezTo>
                  <a:pt x="8135023" y="362027"/>
                  <a:pt x="8118243" y="391358"/>
                  <a:pt x="8106237" y="426283"/>
                </a:cubicBezTo>
                <a:cubicBezTo>
                  <a:pt x="8094232" y="461208"/>
                  <a:pt x="8088229" y="501181"/>
                  <a:pt x="8088229" y="546201"/>
                </a:cubicBezTo>
                <a:cubicBezTo>
                  <a:pt x="8088229" y="590403"/>
                  <a:pt x="8093686" y="629148"/>
                  <a:pt x="8104600" y="662436"/>
                </a:cubicBezTo>
                <a:cubicBezTo>
                  <a:pt x="8115514" y="695724"/>
                  <a:pt x="8131203" y="723487"/>
                  <a:pt x="8151667" y="745724"/>
                </a:cubicBezTo>
                <a:cubicBezTo>
                  <a:pt x="8172131" y="767962"/>
                  <a:pt x="8196960" y="784674"/>
                  <a:pt x="8226155" y="795861"/>
                </a:cubicBezTo>
                <a:cubicBezTo>
                  <a:pt x="8255351" y="807048"/>
                  <a:pt x="8288093" y="812641"/>
                  <a:pt x="8324382" y="812641"/>
                </a:cubicBezTo>
                <a:cubicBezTo>
                  <a:pt x="8342936" y="812641"/>
                  <a:pt x="8360194" y="811140"/>
                  <a:pt x="8376155" y="808139"/>
                </a:cubicBezTo>
                <a:cubicBezTo>
                  <a:pt x="8392117" y="805138"/>
                  <a:pt x="8406306" y="801386"/>
                  <a:pt x="8418720" y="796884"/>
                </a:cubicBezTo>
                <a:cubicBezTo>
                  <a:pt x="8431135" y="792382"/>
                  <a:pt x="8441640" y="787675"/>
                  <a:pt x="8450235" y="782764"/>
                </a:cubicBezTo>
                <a:cubicBezTo>
                  <a:pt x="8458830" y="777852"/>
                  <a:pt x="8464628" y="773828"/>
                  <a:pt x="8467629" y="770690"/>
                </a:cubicBezTo>
                <a:cubicBezTo>
                  <a:pt x="8470630" y="767552"/>
                  <a:pt x="8472813" y="764755"/>
                  <a:pt x="8474177" y="762300"/>
                </a:cubicBezTo>
                <a:cubicBezTo>
                  <a:pt x="8475542" y="759844"/>
                  <a:pt x="8476633" y="756911"/>
                  <a:pt x="8477452" y="753500"/>
                </a:cubicBezTo>
                <a:cubicBezTo>
                  <a:pt x="8478270" y="750090"/>
                  <a:pt x="8478884" y="745997"/>
                  <a:pt x="8479293" y="741222"/>
                </a:cubicBezTo>
                <a:cubicBezTo>
                  <a:pt x="8479703" y="736447"/>
                  <a:pt x="8479907" y="730649"/>
                  <a:pt x="8479907" y="723828"/>
                </a:cubicBezTo>
                <a:cubicBezTo>
                  <a:pt x="8479907" y="714005"/>
                  <a:pt x="8479634" y="706161"/>
                  <a:pt x="8479089" y="700294"/>
                </a:cubicBezTo>
                <a:cubicBezTo>
                  <a:pt x="8478543" y="694428"/>
                  <a:pt x="8477725" y="689858"/>
                  <a:pt x="8476633" y="686584"/>
                </a:cubicBezTo>
                <a:cubicBezTo>
                  <a:pt x="8475542" y="683309"/>
                  <a:pt x="8474177" y="681126"/>
                  <a:pt x="8472540" y="680035"/>
                </a:cubicBezTo>
                <a:cubicBezTo>
                  <a:pt x="8470903" y="678944"/>
                  <a:pt x="8468720" y="678398"/>
                  <a:pt x="8465992" y="678398"/>
                </a:cubicBezTo>
                <a:cubicBezTo>
                  <a:pt x="8462445" y="678398"/>
                  <a:pt x="8457465" y="680581"/>
                  <a:pt x="8451053" y="684946"/>
                </a:cubicBezTo>
                <a:cubicBezTo>
                  <a:pt x="8444641" y="689312"/>
                  <a:pt x="8436456" y="694223"/>
                  <a:pt x="8426497" y="699680"/>
                </a:cubicBezTo>
                <a:cubicBezTo>
                  <a:pt x="8416538" y="705137"/>
                  <a:pt x="8404600" y="710117"/>
                  <a:pt x="8390685" y="714619"/>
                </a:cubicBezTo>
                <a:cubicBezTo>
                  <a:pt x="8376769" y="719121"/>
                  <a:pt x="8360262" y="721372"/>
                  <a:pt x="8341162" y="721372"/>
                </a:cubicBezTo>
                <a:cubicBezTo>
                  <a:pt x="8320153" y="721372"/>
                  <a:pt x="8301258" y="717757"/>
                  <a:pt x="8284477" y="710526"/>
                </a:cubicBezTo>
                <a:cubicBezTo>
                  <a:pt x="8267697" y="703296"/>
                  <a:pt x="8253372" y="692313"/>
                  <a:pt x="8241503" y="677579"/>
                </a:cubicBezTo>
                <a:cubicBezTo>
                  <a:pt x="8229634" y="662846"/>
                  <a:pt x="8220494" y="644087"/>
                  <a:pt x="8214082" y="621304"/>
                </a:cubicBezTo>
                <a:cubicBezTo>
                  <a:pt x="8207670" y="598521"/>
                  <a:pt x="8204464" y="571577"/>
                  <a:pt x="8204464" y="540471"/>
                </a:cubicBezTo>
                <a:cubicBezTo>
                  <a:pt x="8204464" y="512095"/>
                  <a:pt x="8207465" y="486583"/>
                  <a:pt x="8213468" y="463937"/>
                </a:cubicBezTo>
                <a:cubicBezTo>
                  <a:pt x="8219471" y="441290"/>
                  <a:pt x="8228270" y="421986"/>
                  <a:pt x="8239866" y="406024"/>
                </a:cubicBezTo>
                <a:cubicBezTo>
                  <a:pt x="8251462" y="390062"/>
                  <a:pt x="8265514" y="377784"/>
                  <a:pt x="8282022" y="369189"/>
                </a:cubicBezTo>
                <a:cubicBezTo>
                  <a:pt x="8298529" y="360594"/>
                  <a:pt x="8317288" y="356297"/>
                  <a:pt x="8338297" y="356297"/>
                </a:cubicBezTo>
                <a:cubicBezTo>
                  <a:pt x="8357397" y="356297"/>
                  <a:pt x="8373836" y="358684"/>
                  <a:pt x="8387615" y="363459"/>
                </a:cubicBezTo>
                <a:cubicBezTo>
                  <a:pt x="8401394" y="368234"/>
                  <a:pt x="8413263" y="373555"/>
                  <a:pt x="8423222" y="379421"/>
                </a:cubicBezTo>
                <a:cubicBezTo>
                  <a:pt x="8433181" y="385287"/>
                  <a:pt x="8441299" y="390608"/>
                  <a:pt x="8447574" y="395383"/>
                </a:cubicBezTo>
                <a:cubicBezTo>
                  <a:pt x="8453850" y="400158"/>
                  <a:pt x="8459034" y="402545"/>
                  <a:pt x="8463127" y="402545"/>
                </a:cubicBezTo>
                <a:cubicBezTo>
                  <a:pt x="8465583" y="402545"/>
                  <a:pt x="8467765" y="401726"/>
                  <a:pt x="8469675" y="400089"/>
                </a:cubicBezTo>
                <a:cubicBezTo>
                  <a:pt x="8471585" y="398452"/>
                  <a:pt x="8473222" y="395860"/>
                  <a:pt x="8474587" y="392313"/>
                </a:cubicBezTo>
                <a:cubicBezTo>
                  <a:pt x="8475951" y="388766"/>
                  <a:pt x="8476906" y="384128"/>
                  <a:pt x="8477452" y="378398"/>
                </a:cubicBezTo>
                <a:cubicBezTo>
                  <a:pt x="8477997" y="372668"/>
                  <a:pt x="8478270" y="365710"/>
                  <a:pt x="8478270" y="357525"/>
                </a:cubicBezTo>
                <a:cubicBezTo>
                  <a:pt x="8478270" y="349885"/>
                  <a:pt x="8478066" y="343473"/>
                  <a:pt x="8477656" y="338288"/>
                </a:cubicBezTo>
                <a:cubicBezTo>
                  <a:pt x="8477247" y="333104"/>
                  <a:pt x="8476633" y="328602"/>
                  <a:pt x="8475815" y="324782"/>
                </a:cubicBezTo>
                <a:cubicBezTo>
                  <a:pt x="8474996" y="320962"/>
                  <a:pt x="8473905" y="317825"/>
                  <a:pt x="8472540" y="315369"/>
                </a:cubicBezTo>
                <a:cubicBezTo>
                  <a:pt x="8471176" y="312913"/>
                  <a:pt x="8468652" y="309844"/>
                  <a:pt x="8464969" y="306160"/>
                </a:cubicBezTo>
                <a:cubicBezTo>
                  <a:pt x="8461285" y="302477"/>
                  <a:pt x="8454805" y="298043"/>
                  <a:pt x="8445528" y="292859"/>
                </a:cubicBezTo>
                <a:cubicBezTo>
                  <a:pt x="8436251" y="287675"/>
                  <a:pt x="8425814" y="283104"/>
                  <a:pt x="8414218" y="279148"/>
                </a:cubicBezTo>
                <a:cubicBezTo>
                  <a:pt x="8402622" y="275192"/>
                  <a:pt x="8390003" y="271986"/>
                  <a:pt x="8376360" y="269530"/>
                </a:cubicBezTo>
                <a:cubicBezTo>
                  <a:pt x="8362718" y="267074"/>
                  <a:pt x="8348529" y="265846"/>
                  <a:pt x="8333795" y="265846"/>
                </a:cubicBezTo>
                <a:close/>
                <a:moveTo>
                  <a:pt x="0" y="1"/>
                </a:moveTo>
                <a:lnTo>
                  <a:pt x="2649289" y="1"/>
                </a:lnTo>
                <a:lnTo>
                  <a:pt x="3011054" y="361766"/>
                </a:lnTo>
                <a:lnTo>
                  <a:pt x="3011054" y="2170545"/>
                </a:lnTo>
                <a:lnTo>
                  <a:pt x="361765" y="2170545"/>
                </a:lnTo>
                <a:lnTo>
                  <a:pt x="0" y="1808780"/>
                </a:lnTo>
                <a:close/>
                <a:moveTo>
                  <a:pt x="7888570" y="0"/>
                </a:moveTo>
                <a:lnTo>
                  <a:pt x="10537859" y="0"/>
                </a:lnTo>
                <a:lnTo>
                  <a:pt x="10899624" y="361765"/>
                </a:lnTo>
                <a:lnTo>
                  <a:pt x="10899624" y="2170545"/>
                </a:lnTo>
                <a:lnTo>
                  <a:pt x="8250335" y="2170545"/>
                </a:lnTo>
                <a:lnTo>
                  <a:pt x="7888570" y="180878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4784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2</Words>
  <Application>Microsoft Office PowerPoint</Application>
  <PresentationFormat>Bredbild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Marcus Andersson</dc:creator>
  <cp:lastModifiedBy>Marcus Andersson</cp:lastModifiedBy>
  <cp:revision>2</cp:revision>
  <dcterms:created xsi:type="dcterms:W3CDTF">2016-09-19T14:05:47Z</dcterms:created>
  <dcterms:modified xsi:type="dcterms:W3CDTF">2016-09-20T11:41:13Z</dcterms:modified>
</cp:coreProperties>
</file>