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D7A3-3FF8-417E-A628-90FE53E0CB0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C5FC-858D-42A4-9667-17C80ADC56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8010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D7A3-3FF8-417E-A628-90FE53E0CB0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C5FC-858D-42A4-9667-17C80ADC56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2770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D7A3-3FF8-417E-A628-90FE53E0CB0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C5FC-858D-42A4-9667-17C80ADC56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5106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D7A3-3FF8-417E-A628-90FE53E0CB0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C5FC-858D-42A4-9667-17C80ADC56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8640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D7A3-3FF8-417E-A628-90FE53E0CB0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C5FC-858D-42A4-9667-17C80ADC56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1790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D7A3-3FF8-417E-A628-90FE53E0CB0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C5FC-858D-42A4-9667-17C80ADC56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673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D7A3-3FF8-417E-A628-90FE53E0CB0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C5FC-858D-42A4-9667-17C80ADC56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6925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D7A3-3FF8-417E-A628-90FE53E0CB0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C5FC-858D-42A4-9667-17C80ADC56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7159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D7A3-3FF8-417E-A628-90FE53E0CB0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C5FC-858D-42A4-9667-17C80ADC56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267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D7A3-3FF8-417E-A628-90FE53E0CB0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C5FC-858D-42A4-9667-17C80ADC56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9023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D7A3-3FF8-417E-A628-90FE53E0CB0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C5FC-858D-42A4-9667-17C80ADC56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3105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BD7A3-3FF8-417E-A628-90FE53E0CB0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AC5FC-858D-42A4-9667-17C80ADC56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5653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v-SE" sz="3200" dirty="0"/>
              <a:t>Spara presentationen som PDF.</a:t>
            </a:r>
            <a:br>
              <a:rPr lang="sv-SE" sz="3200" dirty="0"/>
            </a:br>
            <a:r>
              <a:rPr lang="sv-SE" sz="3200" dirty="0"/>
              <a:t>Vad blir den nya filens (</a:t>
            </a:r>
            <a:r>
              <a:rPr lang="sv-SE" sz="3200" dirty="0" err="1"/>
              <a:t>PDF:n</a:t>
            </a:r>
            <a:r>
              <a:rPr lang="sv-SE" sz="3200" dirty="0"/>
              <a:t>) storlek i Kilobyte (kb)? </a:t>
            </a:r>
            <a:br>
              <a:rPr lang="sv-SE" sz="3200" dirty="0"/>
            </a:br>
            <a:r>
              <a:rPr lang="sv-SE" sz="2400" dirty="0"/>
              <a:t>Det gör du genom att gå in under Egenskaper när vi har </a:t>
            </a:r>
            <a:r>
              <a:rPr lang="sv-SE" sz="2400" dirty="0" err="1"/>
              <a:t>PDF:n</a:t>
            </a:r>
            <a:r>
              <a:rPr lang="sv-SE" sz="2400" dirty="0"/>
              <a:t> uppe.</a:t>
            </a:r>
            <a:endParaRPr lang="sv-SE" sz="32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2366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Blåbär växer på blåbärsris.</a:t>
            </a:r>
          </a:p>
          <a:p>
            <a:pPr marL="0" indent="0">
              <a:buNone/>
            </a:pPr>
            <a:r>
              <a:rPr lang="sv-SE" dirty="0"/>
              <a:t>Blåbärsriset har små runda blad som sitter kvar på vintern.</a:t>
            </a:r>
          </a:p>
          <a:p>
            <a:pPr marL="0" indent="0">
              <a:buNone/>
            </a:pPr>
            <a:r>
              <a:rPr lang="sv-SE" dirty="0"/>
              <a:t>Man kan göra blåbärssylt och blåbärssaft av blåbären.</a:t>
            </a:r>
          </a:p>
          <a:p>
            <a:pPr marL="0" indent="0">
              <a:buNone/>
            </a:pPr>
            <a:r>
              <a:rPr lang="sv-SE" dirty="0"/>
              <a:t>I Sverige äter man gärna blåbärssylt till pannkakor och glass.</a:t>
            </a:r>
          </a:p>
          <a:p>
            <a:pPr marL="0" indent="0">
              <a:buNone/>
            </a:pPr>
            <a:r>
              <a:rPr lang="sv-SE" dirty="0"/>
              <a:t>Förr var blåbär och mjölk en vanlig efterrätt.</a:t>
            </a:r>
          </a:p>
          <a:p>
            <a:endParaRPr lang="sv-SE" dirty="0"/>
          </a:p>
        </p:txBody>
      </p:sp>
      <p:pic>
        <p:nvPicPr>
          <p:cNvPr id="5" name="Bildobjekt 4" descr="Gå til: navigasjon , søk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712970"/>
            <a:ext cx="2135379" cy="159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936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Bredbild</PresentationFormat>
  <Paragraphs>6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Spara presentationen som PDF. Vad blir den nya filens (PDF:n) storlek i Kilobyte (kb)?  Det gör du genom att gå in under Egenskaper när vi har PDF:n uppe.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Spara presentationen som PDF. Vad blir den nya filens (PDF:n) storlek i Kilobyte (kb)?  Det gör du genom att gå in under Egenskaper när vi har PDF:n uppe.</dc:title>
  <dc:creator>Marcus Andersson</dc:creator>
  <cp:lastModifiedBy>Marcus Andersson</cp:lastModifiedBy>
  <cp:revision>1</cp:revision>
  <dcterms:created xsi:type="dcterms:W3CDTF">2016-09-19T17:25:14Z</dcterms:created>
  <dcterms:modified xsi:type="dcterms:W3CDTF">2016-09-19T17:25:32Z</dcterms:modified>
</cp:coreProperties>
</file>