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3991-8413-4F2C-BAFA-0083078860D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BF99C-E13D-450D-A329-5BE9D02B9C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6478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3991-8413-4F2C-BAFA-0083078860D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BF99C-E13D-450D-A329-5BE9D02B9C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2337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3991-8413-4F2C-BAFA-0083078860D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BF99C-E13D-450D-A329-5BE9D02B9C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4453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3991-8413-4F2C-BAFA-0083078860D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BF99C-E13D-450D-A329-5BE9D02B9C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9760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3991-8413-4F2C-BAFA-0083078860D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BF99C-E13D-450D-A329-5BE9D02B9C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160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3991-8413-4F2C-BAFA-0083078860D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BF99C-E13D-450D-A329-5BE9D02B9C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9301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3991-8413-4F2C-BAFA-0083078860D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BF99C-E13D-450D-A329-5BE9D02B9C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7195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3991-8413-4F2C-BAFA-0083078860D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BF99C-E13D-450D-A329-5BE9D02B9C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3007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3991-8413-4F2C-BAFA-0083078860D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BF99C-E13D-450D-A329-5BE9D02B9C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3437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3991-8413-4F2C-BAFA-0083078860D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BF99C-E13D-450D-A329-5BE9D02B9C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9327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3991-8413-4F2C-BAFA-0083078860D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BF99C-E13D-450D-A329-5BE9D02B9C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9276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23991-8413-4F2C-BAFA-0083078860D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BF99C-E13D-450D-A329-5BE9D02B9C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9936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5920889" y="1543805"/>
            <a:ext cx="1791855" cy="20874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ektangel 2"/>
          <p:cNvSpPr/>
          <p:nvPr/>
        </p:nvSpPr>
        <p:spPr>
          <a:xfrm>
            <a:off x="6022489" y="1940969"/>
            <a:ext cx="1690255" cy="297410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ektangel 3"/>
          <p:cNvSpPr/>
          <p:nvPr/>
        </p:nvSpPr>
        <p:spPr>
          <a:xfrm>
            <a:off x="5229209" y="2781479"/>
            <a:ext cx="2872509" cy="253076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ktangel 4"/>
          <p:cNvSpPr/>
          <p:nvPr/>
        </p:nvSpPr>
        <p:spPr>
          <a:xfrm>
            <a:off x="4469590" y="2587514"/>
            <a:ext cx="2687782" cy="23275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ktangel 5"/>
          <p:cNvSpPr/>
          <p:nvPr/>
        </p:nvSpPr>
        <p:spPr>
          <a:xfrm>
            <a:off x="6252827" y="2476678"/>
            <a:ext cx="2678545" cy="28355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/>
          <p:cNvSpPr txBox="1"/>
          <p:nvPr/>
        </p:nvSpPr>
        <p:spPr>
          <a:xfrm>
            <a:off x="1706252" y="708037"/>
            <a:ext cx="9247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Hur många enskilda figurer är det nedanför? Ta reda på det genom att ”plocka isär” figuren.</a:t>
            </a:r>
          </a:p>
        </p:txBody>
      </p:sp>
    </p:spTree>
    <p:extLst>
      <p:ext uri="{BB962C8B-B14F-4D97-AF65-F5344CB8AC3E}">
        <p14:creationId xmlns:p14="http://schemas.microsoft.com/office/powerpoint/2010/main" val="1937462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20</Words>
  <Application>Microsoft Office PowerPoint</Application>
  <PresentationFormat>Bredbild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Marcus Andersson</dc:creator>
  <cp:lastModifiedBy>Marcus Andersson</cp:lastModifiedBy>
  <cp:revision>2</cp:revision>
  <dcterms:created xsi:type="dcterms:W3CDTF">2016-09-19T13:35:00Z</dcterms:created>
  <dcterms:modified xsi:type="dcterms:W3CDTF">2016-09-19T13:44:54Z</dcterms:modified>
</cp:coreProperties>
</file>