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cus Andersson" initials="MA" lastIdx="3" clrIdx="0">
    <p:extLst>
      <p:ext uri="{19B8F6BF-5375-455C-9EA6-DF929625EA0E}">
        <p15:presenceInfo xmlns:p15="http://schemas.microsoft.com/office/powerpoint/2012/main" userId="067e3c032d2dc24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48" y="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9-19T19:08:02.105" idx="1">
    <p:pos x="10" y="10"/>
    <p:text>Kommentar 1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9-19T19:08:10.259" idx="2">
    <p:pos x="10" y="10"/>
    <p:text>Kommentar 2</p:text>
    <p:extLst>
      <p:ext uri="{C676402C-5697-4E1C-873F-D02D1690AC5C}">
        <p15:threadingInfo xmlns:p15="http://schemas.microsoft.com/office/powerpoint/2012/main" timeZoneBias="-120"/>
      </p:ext>
    </p:extLst>
  </p:cm>
  <p:cm authorId="1" dt="2016-09-19T19:08:16.801" idx="3">
    <p:pos x="6576" y="4034"/>
    <p:text>Kommentar 3</p:text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90BE2-41E8-4687-B660-EC7C1D8B26F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A16E5-4718-479F-8CA0-B3CC56EB40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4712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90BE2-41E8-4687-B660-EC7C1D8B26F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A16E5-4718-479F-8CA0-B3CC56EB40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7860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90BE2-41E8-4687-B660-EC7C1D8B26F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A16E5-4718-479F-8CA0-B3CC56EB40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2841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90BE2-41E8-4687-B660-EC7C1D8B26F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A16E5-4718-479F-8CA0-B3CC56EB40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6308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90BE2-41E8-4687-B660-EC7C1D8B26F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A16E5-4718-479F-8CA0-B3CC56EB40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6461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90BE2-41E8-4687-B660-EC7C1D8B26F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A16E5-4718-479F-8CA0-B3CC56EB40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2852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90BE2-41E8-4687-B660-EC7C1D8B26F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A16E5-4718-479F-8CA0-B3CC56EB40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546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90BE2-41E8-4687-B660-EC7C1D8B26F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A16E5-4718-479F-8CA0-B3CC56EB40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2968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90BE2-41E8-4687-B660-EC7C1D8B26F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A16E5-4718-479F-8CA0-B3CC56EB40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014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90BE2-41E8-4687-B660-EC7C1D8B26F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A16E5-4718-479F-8CA0-B3CC56EB40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6873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90BE2-41E8-4687-B660-EC7C1D8B26F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A16E5-4718-479F-8CA0-B3CC56EB40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1394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90BE2-41E8-4687-B660-EC7C1D8B26FB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A16E5-4718-479F-8CA0-B3CC56EB40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0790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Hur många kommentarer finns i den här presentationen?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8771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0584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600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42799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</Words>
  <Application>Microsoft Office PowerPoint</Application>
  <PresentationFormat>Bredbild</PresentationFormat>
  <Paragraphs>1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Office-tema</vt:lpstr>
      <vt:lpstr>Hur många kommentarer finns i den här presentationen?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Hur många kommentarer finns i den här presentationen?</dc:title>
  <dc:creator>Marcus Andersson</dc:creator>
  <cp:lastModifiedBy>Marcus Andersson</cp:lastModifiedBy>
  <cp:revision>1</cp:revision>
  <dcterms:created xsi:type="dcterms:W3CDTF">2016-09-19T17:08:43Z</dcterms:created>
  <dcterms:modified xsi:type="dcterms:W3CDTF">2016-09-19T17:10:45Z</dcterms:modified>
</cp:coreProperties>
</file>